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94" autoAdjust="0"/>
  </p:normalViewPr>
  <p:slideViewPr>
    <p:cSldViewPr snapToGrid="0" snapToObjects="1">
      <p:cViewPr varScale="1">
        <p:scale>
          <a:sx n="188" d="100"/>
          <a:sy n="188" d="100"/>
        </p:scale>
        <p:origin x="3552" y="3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42900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34290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4290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indent="-34290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3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86100" indent="-34290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images/RegressionReview.pdf" TargetMode="External"/><Relationship Id="rId2" Type="http://schemas.openxmlformats.org/officeDocument/2006/relationships/hyperlink" Target="images/day28.ppt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MANE 3332.05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Regression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Work Handout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252"/>
            <a:ext cx="8229600" cy="85725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Final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7502"/>
            <a:ext cx="8229600" cy="339447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dirty="0"/>
              <a:t>Thursday December 18, 2025, 1:15 pm - 3:00 pm</a:t>
            </a:r>
          </a:p>
          <a:p>
            <a:pPr lvl="0"/>
            <a:r>
              <a:rPr dirty="0"/>
              <a:t>EENGR 1.242 (regular classroom)</a:t>
            </a:r>
          </a:p>
          <a:p>
            <a:pPr lvl="0"/>
            <a:r>
              <a:rPr dirty="0"/>
              <a:t>Format is identical to the Midterm Exam</a:t>
            </a:r>
          </a:p>
          <a:p>
            <a:pPr lvl="0"/>
            <a:r>
              <a:rPr dirty="0"/>
              <a:t>Closed book</a:t>
            </a:r>
          </a:p>
          <a:p>
            <a:pPr lvl="0"/>
            <a:r>
              <a:rPr dirty="0"/>
              <a:t>One four by six inch notecard allowed (Handwritten front and back)</a:t>
            </a:r>
          </a:p>
          <a:p>
            <a:pPr lvl="0"/>
            <a:r>
              <a:rPr dirty="0"/>
              <a:t>Bring a calculator</a:t>
            </a:r>
          </a:p>
          <a:p>
            <a:pPr lvl="0"/>
            <a:r>
              <a:rPr dirty="0"/>
              <a:t>Answer sheet provided</a:t>
            </a:r>
          </a:p>
          <a:p>
            <a:pPr lvl="0"/>
            <a:r>
              <a:rPr dirty="0"/>
              <a:t>Final Exam tables provided</a:t>
            </a:r>
          </a:p>
          <a:p>
            <a:pPr lvl="0"/>
            <a:r>
              <a:rPr dirty="0"/>
              <a:t>No sample final exam provided</a:t>
            </a:r>
          </a:p>
          <a:p>
            <a:pPr lvl="0"/>
            <a:r>
              <a:rPr dirty="0"/>
              <a:t>The final exam will not be returned. You can make an appointment to view your final.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Final Exam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Covers chapters 5, 6, 7, 8, 9, and 11</a:t>
            </a:r>
          </a:p>
          <a:p>
            <a:pPr lvl="1"/>
            <a:r>
              <a:t>Chapter 5 - Covariance, Correlation and Linear Combinations</a:t>
            </a:r>
          </a:p>
          <a:p>
            <a:pPr lvl="1"/>
            <a:r>
              <a:t>Chapter 6 - Descriptive Statistics</a:t>
            </a:r>
          </a:p>
          <a:p>
            <a:pPr lvl="1"/>
            <a:r>
              <a:t>Chapter 7 - Central Limit Theorem, and Properties of Estimators</a:t>
            </a:r>
          </a:p>
          <a:p>
            <a:pPr lvl="1"/>
            <a:r>
              <a:t>Chapter 8 - Confidence Intervals (Cases 1- 3)</a:t>
            </a:r>
          </a:p>
          <a:p>
            <a:pPr lvl="1"/>
            <a:r>
              <a:t>Chapter 9 - Hypothesis Testing for Single Sample (Cases 1 - 3)</a:t>
            </a:r>
          </a:p>
          <a:p>
            <a:pPr lvl="1"/>
            <a:r>
              <a:t>Chapter 11 - Simple Linear Regression (see Regression Review)</a:t>
            </a:r>
          </a:p>
          <a:p>
            <a:pPr lvl="0"/>
            <a:r>
              <a:t>Lectures (Days) 14 - 28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252"/>
            <a:ext cx="8229600" cy="85725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Final Exam Topics,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7502"/>
            <a:ext cx="8229600" cy="339447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dirty="0"/>
              <a:t>Practice Problems/Online Quizzes</a:t>
            </a:r>
          </a:p>
          <a:p>
            <a:pPr lvl="1"/>
            <a:r>
              <a:rPr dirty="0"/>
              <a:t>Linear Combinations</a:t>
            </a:r>
          </a:p>
          <a:p>
            <a:pPr lvl="1"/>
            <a:r>
              <a:rPr dirty="0"/>
              <a:t>Chapter 8, Case 1</a:t>
            </a:r>
          </a:p>
          <a:p>
            <a:pPr lvl="1"/>
            <a:r>
              <a:rPr dirty="0"/>
              <a:t>Chapter 8, Case 2</a:t>
            </a:r>
          </a:p>
          <a:p>
            <a:pPr lvl="1"/>
            <a:r>
              <a:rPr dirty="0"/>
              <a:t>Chapter8, Case 3</a:t>
            </a:r>
          </a:p>
          <a:p>
            <a:pPr lvl="1"/>
            <a:r>
              <a:rPr dirty="0"/>
              <a:t>Chapter 9, Case 1 Two-sided</a:t>
            </a:r>
          </a:p>
          <a:p>
            <a:pPr lvl="1"/>
            <a:r>
              <a:rPr dirty="0"/>
              <a:t>Chapter 9, Case 1 Lower</a:t>
            </a:r>
          </a:p>
          <a:p>
            <a:pPr lvl="1"/>
            <a:r>
              <a:rPr dirty="0"/>
              <a:t>Chapter 9, Case 1 Upper</a:t>
            </a:r>
          </a:p>
          <a:p>
            <a:pPr lvl="1"/>
            <a:r>
              <a:rPr dirty="0"/>
              <a:t>Chapter 9, Case 2 Two-sided</a:t>
            </a:r>
          </a:p>
          <a:p>
            <a:pPr lvl="1"/>
            <a:r>
              <a:rPr dirty="0"/>
              <a:t>Chapter 9, Case 2 Lower</a:t>
            </a:r>
          </a:p>
          <a:p>
            <a:pPr lvl="1"/>
            <a:r>
              <a:rPr dirty="0"/>
              <a:t>Chapter 9, Case 2 Upper</a:t>
            </a:r>
          </a:p>
          <a:p>
            <a:pPr lvl="1"/>
            <a:r>
              <a:rPr dirty="0"/>
              <a:t>Chapter 9, Case 3 Two-sided</a:t>
            </a:r>
          </a:p>
          <a:p>
            <a:pPr lvl="1"/>
            <a:r>
              <a:rPr dirty="0"/>
              <a:t>Chapter 9, Case 3 Lower</a:t>
            </a:r>
          </a:p>
          <a:p>
            <a:pPr lvl="1"/>
            <a:r>
              <a:rPr dirty="0"/>
              <a:t>Chapter 9, Case 3 Upper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252"/>
            <a:ext cx="8229600" cy="85725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Final Exam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30911"/>
            <a:ext cx="8229600" cy="339447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dirty="0"/>
              <a:t>If I did it in class, you should be able to do it</a:t>
            </a:r>
          </a:p>
          <a:p>
            <a:pPr lvl="0"/>
            <a:r>
              <a:rPr dirty="0"/>
              <a:t>Look at classroom examples, practice problems/online quizzes, and regression review</a:t>
            </a:r>
          </a:p>
          <a:p>
            <a:pPr lvl="0"/>
            <a:r>
              <a:rPr dirty="0"/>
              <a:t>Review notes that I said should be added to your formula sheet</a:t>
            </a:r>
          </a:p>
          <a:p>
            <a:pPr lvl="0"/>
            <a:r>
              <a:rPr dirty="0"/>
              <a:t>Review all marked notes for problems worked by hand</a:t>
            </a:r>
          </a:p>
          <a:p>
            <a:pPr lvl="0"/>
            <a:r>
              <a:rPr dirty="0"/>
              <a:t>Approximately 85 to 90 percent of the exam will be application questions like practice problems</a:t>
            </a:r>
          </a:p>
          <a:p>
            <a:pPr lvl="0"/>
            <a:r>
              <a:rPr dirty="0"/>
              <a:t>Approximately 10 to 15 percent of the exam will be conceptual questions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/>
          <a:lstStyle/>
          <a:p>
            <a:pPr marL="0" lvl="0" indent="0">
              <a:buNone/>
            </a:pPr>
            <a:r>
              <a:t>Lecture 28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252"/>
            <a:ext cx="8229600" cy="85725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4514"/>
            <a:ext cx="8229600" cy="339447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dirty="0"/>
              <a:t>Quiz Announcement</a:t>
            </a:r>
          </a:p>
          <a:p>
            <a:pPr lvl="0"/>
            <a:r>
              <a:rPr dirty="0"/>
              <a:t>Regression Review</a:t>
            </a:r>
          </a:p>
          <a:p>
            <a:pPr lvl="0"/>
            <a:r>
              <a:rPr dirty="0"/>
              <a:t>Final Exam Review</a:t>
            </a:r>
          </a:p>
          <a:p>
            <a:pPr lvl="0"/>
            <a:r>
              <a:rPr dirty="0"/>
              <a:t>Chapter 9, Case 3 2-sided Quiz (assigned 12/4/2025, due 12/9/2025)</a:t>
            </a:r>
          </a:p>
          <a:p>
            <a:pPr lvl="0"/>
            <a:r>
              <a:rPr dirty="0"/>
              <a:t>Chapter 9, Case 3 Lower Quiz (assigned 12/4/2025, due 12/9/2025)</a:t>
            </a:r>
          </a:p>
          <a:p>
            <a:pPr lvl="0"/>
            <a:r>
              <a:rPr dirty="0"/>
              <a:t>Chapter 9, Case 3 Upper Quiz (assigned 12/4/2025, due 12/9/2025)</a:t>
            </a:r>
          </a:p>
          <a:p>
            <a:pPr lvl="0"/>
            <a:r>
              <a:rPr dirty="0"/>
              <a:t>Attendance</a:t>
            </a:r>
          </a:p>
          <a:p>
            <a:pPr lvl="0"/>
            <a:r>
              <a:rPr dirty="0"/>
              <a:t>Questions?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>
                <a:hlinkClick r:id="rId2"/>
              </a:rPr>
              <a:t>Lecture 28 Handouts</a:t>
            </a:r>
          </a:p>
          <a:p>
            <a:pPr lvl="0"/>
            <a:r>
              <a:t>Lecture 28 Handouts - marked</a:t>
            </a:r>
          </a:p>
          <a:p>
            <a:pPr lvl="0"/>
            <a:r>
              <a:rPr>
                <a:hlinkClick r:id="rId3"/>
              </a:rPr>
              <a:t>Regression Review Handout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Class Schedule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Tuesday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Thursday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12/9</a:t>
                      </a:r>
                      <a:r>
                        <a:t> - Review 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12/11</a:t>
                      </a:r>
                      <a:r>
                        <a:t> - Study Day (no class)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The final exam for MANE 3332.05 is </a:t>
            </a:r>
            <a:r>
              <a:rPr b="1"/>
              <a:t>Thursday December 18, 2025 at 1:15 PM - 3:00 PM</a:t>
            </a:r>
            <a: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Dr. Timmer’s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Dr. Timmer will be part of a team conducting an ABET visit December 13 - 17, 2025.</a:t>
            </a:r>
          </a:p>
          <a:p>
            <a:pPr lvl="0"/>
            <a:r>
              <a:t>There will be little to no contact with Dr. Timmer during this time period</a:t>
            </a:r>
          </a:p>
          <a:p>
            <a:pPr lvl="0"/>
            <a:r>
              <a:t>Please try to complete all course business with Dr. Timmer before December 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Quiz Announcement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This announcement applies to all Quizzes in Part Two (Linear Combinations through Chapter 9, Case 3 Upper Quiz)</a:t>
            </a:r>
          </a:p>
          <a:p>
            <a:pPr lvl="0"/>
            <a:r>
              <a:t>Will go into effect on Wednesday December 10, 2025</a:t>
            </a:r>
          </a:p>
          <a:p>
            <a:pPr lvl="0"/>
            <a:r>
              <a:t>All Part Two Quizzes</a:t>
            </a:r>
          </a:p>
          <a:p>
            <a:pPr lvl="1"/>
            <a:r>
              <a:t>You will be allowed two attempts (but you do not have to use your second attempt)</a:t>
            </a:r>
          </a:p>
          <a:p>
            <a:pPr lvl="1"/>
            <a:r>
              <a:t>The </a:t>
            </a:r>
            <a:r>
              <a:rPr b="1"/>
              <a:t>highest</a:t>
            </a:r>
            <a:r>
              <a:t> score will be recorded</a:t>
            </a:r>
          </a:p>
          <a:p>
            <a:pPr lvl="1"/>
            <a:r>
              <a:t>All Part Two Quizzes will be available until the Final Exam begins (12/18/2025, 10:00 am)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Remember that all Practice Problems will be available until the Final Exam begins (12/18/2025, 10:00 am)</a:t>
            </a:r>
          </a:p>
          <a:p>
            <a:pPr lvl="0"/>
            <a:r>
              <a:t>The highest score will be recorded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588</Words>
  <Application>Microsoft Office PowerPoint</Application>
  <PresentationFormat>On-screen Show (16:9)</PresentationFormat>
  <Paragraphs>81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MANE 3332.05</vt:lpstr>
      <vt:lpstr>Lecture 28</vt:lpstr>
      <vt:lpstr>Agenda</vt:lpstr>
      <vt:lpstr>Handouts</vt:lpstr>
      <vt:lpstr>Class Schedule</vt:lpstr>
      <vt:lpstr>PowerPoint Presentation</vt:lpstr>
      <vt:lpstr>Dr. Timmer’s Schedule</vt:lpstr>
      <vt:lpstr>Quiz Announcement</vt:lpstr>
      <vt:lpstr>Practice Problems</vt:lpstr>
      <vt:lpstr>Regression Review</vt:lpstr>
      <vt:lpstr>Final Exam</vt:lpstr>
      <vt:lpstr>Final Exam Topics</vt:lpstr>
      <vt:lpstr>Final Exam Topics, continued</vt:lpstr>
      <vt:lpstr>Final Exam Content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2</cp:revision>
  <dcterms:created xsi:type="dcterms:W3CDTF">2025-12-08T16:57:07Z</dcterms:created>
  <dcterms:modified xsi:type="dcterms:W3CDTF">2025-12-08T16:58:29Z</dcterms:modified>
</cp:coreProperties>
</file>