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app0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package/2006/relationships/metadata/extended-properties" Target="docProps/app0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3" autoAdjust="0"/>
    <p:restoredTop sz="94726" autoAdjust="0"/>
  </p:normalViewPr>
  <p:slideViewPr>
    <p:cSldViewPr snapToGrid="0" snapToObjects="1">
      <p:cViewPr varScale="1">
        <p:scale>
          <a:sx n="160" d="100"/>
          <a:sy n="160" d="100"/>
        </p:scale>
        <p:origin x="776" y="17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9/2/25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9/2/25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3429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342900" algn="l" defTabSz="342900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342900" algn="l" defTabSz="3429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342900" algn="l" defTabSz="342900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14500" indent="-342900" algn="l" defTabSz="342900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4003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861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ature.com/articles/d41586-018-07196-1" TargetMode="External"/><Relationship Id="rId2" Type="http://schemas.openxmlformats.org/officeDocument/2006/relationships/hyperlink" Target="https://www.techrepublic.com/article/10-most-popular-programming-languages-why-python-will-replace-c-and-java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marL="0" lvl="0" indent="0">
              <a:buNone/>
            </a:pPr>
            <a:r>
              <a:t>MANE 3351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Classroom Organization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t>Lot of experimentation in this course (trial and error)</a:t>
            </a:r>
          </a:p>
          <a:p>
            <a:pPr lvl="0"/>
            <a:r>
              <a:t>Adjust lecture meeting time</a:t>
            </a:r>
          </a:p>
          <a:p>
            <a:pPr lvl="0"/>
            <a:r>
              <a:t>Discuss grading scheme</a:t>
            </a:r>
          </a:p>
          <a:p>
            <a:pPr lvl="0"/>
            <a:r>
              <a:t>I reserve the right to lecture during laboratory time</a:t>
            </a:r>
          </a:p>
          <a:p>
            <a:pPr lvl="0"/>
            <a:r>
              <a:t>Markdown is used for slides and handouts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Textbook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t>Open source (free)</a:t>
            </a:r>
          </a:p>
          <a:p>
            <a:pPr lvl="0"/>
            <a:r>
              <a:t>Get it immediately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marL="0" lvl="0" indent="0">
              <a:buNone/>
            </a:pPr>
            <a:r>
              <a:t>Lecture 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Classroom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3000"/>
              </a:spcBef>
              <a:buNone/>
            </a:pPr>
            <a:r>
              <a:rPr b="1"/>
              <a:t>Agenda</a:t>
            </a:r>
          </a:p>
          <a:p>
            <a:pPr lvl="0"/>
            <a:r>
              <a:t>Discuss Syllabus</a:t>
            </a:r>
          </a:p>
          <a:p>
            <a:pPr lvl="0"/>
            <a:r>
              <a:t>Me Talk</a:t>
            </a:r>
          </a:p>
          <a:p>
            <a:pPr lvl="0"/>
            <a:r>
              <a:t>Lecture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marL="0" lvl="0" indent="0">
              <a:buNone/>
            </a:pPr>
            <a:r>
              <a:t>Resources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Handouts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t>Syllabus</a:t>
            </a:r>
          </a:p>
          <a:p>
            <a:pPr lvl="0"/>
            <a:r>
              <a:t>Lecture 1 slides (pdf)</a:t>
            </a:r>
          </a:p>
          <a:p>
            <a:pPr lvl="0"/>
            <a:r>
              <a:t>Lecture 1 slides (pptx)</a:t>
            </a:r>
          </a:p>
          <a:p>
            <a:pPr lvl="0"/>
            <a:r>
              <a:t>Lecture 1 Marked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Assignments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t>Get textbook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marL="0" lvl="0" indent="0">
              <a:buNone/>
            </a:pPr>
            <a:r>
              <a:t>Lecture 1 Content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Goals for this course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t>Improving programming skills</a:t>
            </a:r>
          </a:p>
          <a:p>
            <a:pPr lvl="0"/>
            <a:r>
              <a:t>Enhance mathematical skills to solve engineering problems</a:t>
            </a:r>
          </a:p>
          <a:p>
            <a:pPr lvl="0"/>
            <a:r>
              <a:t>Upgrade your technical presentation skills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Programming Languages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sz="2000" dirty="0"/>
              <a:t>Python 3</a:t>
            </a:r>
          </a:p>
          <a:p>
            <a:pPr lvl="1"/>
            <a:r>
              <a:rPr sz="2000" dirty="0">
                <a:hlinkClick r:id="rId2"/>
              </a:rPr>
              <a:t>Python will likely replace both C and Java within the next three to four years</a:t>
            </a:r>
          </a:p>
          <a:p>
            <a:pPr lvl="0"/>
            <a:r>
              <a:rPr sz="2000" dirty="0"/>
              <a:t>Various Python libraries</a:t>
            </a:r>
          </a:p>
          <a:p>
            <a:pPr lvl="0"/>
            <a:r>
              <a:rPr sz="2000" dirty="0"/>
              <a:t>Octave (open source version of </a:t>
            </a:r>
            <a:r>
              <a:rPr sz="2000" dirty="0" err="1"/>
              <a:t>Matlab</a:t>
            </a:r>
            <a:r>
              <a:rPr sz="2000" dirty="0"/>
              <a:t>)</a:t>
            </a:r>
          </a:p>
          <a:p>
            <a:pPr lvl="0"/>
            <a:r>
              <a:rPr sz="2000" dirty="0" err="1"/>
              <a:t>Jupyter</a:t>
            </a:r>
            <a:r>
              <a:rPr sz="2000" dirty="0"/>
              <a:t> Notebook</a:t>
            </a:r>
          </a:p>
          <a:p>
            <a:pPr lvl="1"/>
            <a:r>
              <a:rPr sz="2000" dirty="0">
                <a:hlinkClick r:id="rId3"/>
              </a:rPr>
              <a:t>Why Jupyter is data scientists’ computational notebook of choice</a:t>
            </a:r>
          </a:p>
          <a:p>
            <a:pPr lvl="1"/>
            <a:r>
              <a:rPr sz="2000" dirty="0" err="1"/>
              <a:t>Jupyter</a:t>
            </a:r>
            <a:r>
              <a:rPr sz="2000" dirty="0"/>
              <a:t> Notebook Demonstration (</a:t>
            </a:r>
            <a:r>
              <a:rPr sz="2000" dirty="0" err="1"/>
              <a:t>github.com</a:t>
            </a:r>
            <a:r>
              <a:rPr sz="2000" dirty="0"/>
              <a:t>/</a:t>
            </a:r>
            <a:r>
              <a:rPr sz="2000" dirty="0" err="1"/>
              <a:t>douglastimmer</a:t>
            </a:r>
            <a:r>
              <a:rPr sz="2000" dirty="0"/>
              <a:t>/</a:t>
            </a:r>
            <a:r>
              <a:rPr sz="2000" dirty="0" err="1"/>
              <a:t>PublicStuff</a:t>
            </a:r>
            <a:r>
              <a:rPr sz="2000" dirty="0"/>
              <a:t>/</a:t>
            </a:r>
            <a:r>
              <a:rPr sz="2000" dirty="0" err="1"/>
              <a:t>StatisticsNotebooks</a:t>
            </a:r>
            <a:r>
              <a:rPr sz="2000" dirty="0"/>
              <a:t>)</a:t>
            </a:r>
          </a:p>
          <a:p>
            <a:pPr lvl="0"/>
            <a:r>
              <a:rPr sz="2000" dirty="0"/>
              <a:t>All classroom examples will be provided to you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164</Words>
  <Application>Microsoft Macintosh PowerPoint</Application>
  <PresentationFormat>On-screen Show (16:9)</PresentationFormat>
  <Paragraphs>38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MANE 3351</vt:lpstr>
      <vt:lpstr>Lecture 1</vt:lpstr>
      <vt:lpstr>Classroom Management</vt:lpstr>
      <vt:lpstr>Resources</vt:lpstr>
      <vt:lpstr>Handouts</vt:lpstr>
      <vt:lpstr>Assignments</vt:lpstr>
      <vt:lpstr>Lecture 1 Content</vt:lpstr>
      <vt:lpstr>Goals for this course</vt:lpstr>
      <vt:lpstr>Programming Languages</vt:lpstr>
      <vt:lpstr>Classroom Organization</vt:lpstr>
      <vt:lpstr>Textbook</vt:lpstr>
    </vt:vector>
  </TitlesOfParts>
  <LinksUpToDate>false</LinksUpToDate>
  <SharedDoc>false</SharedDoc>
  <HyperlinksChanged>false</HyperlinksChanged>
  <AppVersion>16.0000</AppVersion>
</Properties>
</file>

<file path=docProps/app0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>Douglas Timmer</cp:lastModifiedBy>
  <cp:revision>1</cp:revision>
  <dcterms:created xsi:type="dcterms:W3CDTF">2025-09-02T12:56:20Z</dcterms:created>
  <dcterms:modified xsi:type="dcterms:W3CDTF">2025-09-02T12:57:37Z</dcterms:modified>
</cp:coreProperties>
</file>