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2" Type="http://schemas.openxmlformats.org/officeDocument/2006/relationships/viewProps" Target="viewProps.xml" /><Relationship Id="rId11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4" Type="http://schemas.openxmlformats.org/officeDocument/2006/relationships/tableStyles" Target="tableStyles.xml" /><Relationship Id="rId13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images/lecture19.pptx" TargetMode="Externa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youtube.com/watch?v=kYB8IZa5AuE" TargetMode="Externa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hyperlink" Target="https://www.youtube.com/watch?v=XkY2DOUCWMU" TargetMode="External" /><Relationship Id="rId3" Type="http://schemas.openxmlformats.org/officeDocument/2006/relationships/hyperlink" Target="https://www.youtube.com/watch?v=rHLEWRxRGiM" TargetMode="Externa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MANE</a:t>
            </a:r>
            <a:r>
              <a:rPr/>
              <a:t> </a:t>
            </a:r>
            <a:r>
              <a:rPr/>
              <a:t>3351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Lecture</a:t>
            </a:r>
            <a:r>
              <a:rPr/>
              <a:t> </a:t>
            </a:r>
            <a:r>
              <a:rPr/>
              <a:t>19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Classroom</a:t>
            </a:r>
            <a:r>
              <a:rPr/>
              <a:t> </a:t>
            </a:r>
            <a:r>
              <a:rPr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Agenda</a:t>
            </a:r>
          </a:p>
          <a:p>
            <a:pPr lvl="1"/>
            <a:r>
              <a:rPr/>
              <a:t>Operations on Vectors, Matrix Multiplication, Three-Dimensional Transformations</a:t>
            </a:r>
          </a:p>
          <a:p>
            <a:pPr lvl="1"/>
            <a:r>
              <a:rPr/>
              <a:t>Test 2</a:t>
            </a:r>
          </a:p>
          <a:p>
            <a:pPr lvl="2"/>
            <a:r>
              <a:rPr/>
              <a:t>Solutions will become available</a:t>
            </a:r>
          </a:p>
          <a:p>
            <a:pPr lvl="2"/>
            <a:r>
              <a:rPr/>
              <a:t>Allowed one note card</a:t>
            </a:r>
          </a:p>
          <a:p>
            <a:pPr lvl="2"/>
            <a:r>
              <a:rPr/>
              <a:t>Can use lab time to complete test 2</a:t>
            </a:r>
          </a:p>
          <a:p>
            <a:pPr lvl="2"/>
            <a:r>
              <a:rPr/>
              <a:t>Details provided in Lecture 17</a:t>
            </a:r>
          </a:p>
          <a:p>
            <a:pPr lvl="1"/>
            <a:r>
              <a:rPr/>
              <a:t>No lab today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/>
          <a:p>
            <a:pPr lvl="0" marL="0" indent="0">
              <a:buNone/>
            </a:pPr>
            <a:r>
              <a:rPr/>
              <a:t>Resources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Handouts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Lecture 19 slides</a:t>
            </a:r>
          </a:p>
          <a:p>
            <a:pPr lvl="1"/>
            <a:r>
              <a:rPr/>
              <a:t>Lecture 19 slides marked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Calendar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Monday</a:t>
                      </a:r>
                      <a:r>
                        <a:rPr/>
                        <a:t> </a:t>
                      </a:r>
                      <a:r>
                        <a:rPr/>
                        <a:t>Lecture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Wednesday</a:t>
                      </a:r>
                      <a:r>
                        <a:rPr/>
                        <a:t> </a:t>
                      </a:r>
                      <a:r>
                        <a:rPr/>
                        <a:t>Lecture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11/3:</a:t>
                      </a:r>
                      <a:r>
                        <a:rPr/>
                        <a:t> </a:t>
                      </a:r>
                      <a:r>
                        <a:rPr/>
                        <a:t>Linear</a:t>
                      </a:r>
                      <a:r>
                        <a:rPr/>
                        <a:t> </a:t>
                      </a:r>
                      <a:r>
                        <a:rPr/>
                        <a:t>Algebra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11/5:</a:t>
                      </a:r>
                      <a:r>
                        <a:rPr/>
                        <a:t> </a:t>
                      </a:r>
                      <a:r>
                        <a:rPr/>
                        <a:t>Linear</a:t>
                      </a:r>
                      <a:r>
                        <a:rPr/>
                        <a:t> </a:t>
                      </a:r>
                      <a:r>
                        <a:rPr/>
                        <a:t>Algebra,</a:t>
                      </a:r>
                      <a:r>
                        <a:rPr/>
                        <a:t> </a:t>
                      </a:r>
                      <a:r>
                        <a:rPr/>
                        <a:t>part</a:t>
                      </a:r>
                      <a:r>
                        <a:rPr/>
                        <a:t> </a:t>
                      </a:r>
                      <a:r>
                        <a:rPr/>
                        <a:t>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/>
                        <a:t>10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11/10:</a:t>
                      </a:r>
                      <a:r>
                        <a:rPr/>
                        <a:t> </a:t>
                      </a:r>
                      <a:r>
                        <a:rPr/>
                        <a:t>Test</a:t>
                      </a:r>
                      <a:r>
                        <a:rPr/>
                        <a:t> </a:t>
                      </a:r>
                      <a:r>
                        <a:rPr/>
                        <a:t>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marL="0" indent="0">
                        <a:buNone/>
                      </a:pPr>
                      <a:r>
                        <a:rPr b="1"/>
                        <a:t>11/12:</a:t>
                      </a:r>
                      <a:r>
                        <a:rPr/>
                        <a:t> </a:t>
                      </a:r>
                      <a:r>
                        <a:rPr/>
                        <a:t>Linear</a:t>
                      </a:r>
                      <a:r>
                        <a:rPr/>
                        <a:t> </a:t>
                      </a:r>
                      <a:r>
                        <a:rPr/>
                        <a:t>Algebra,</a:t>
                      </a:r>
                      <a:r>
                        <a:rPr/>
                        <a:t> </a:t>
                      </a:r>
                      <a:r>
                        <a:rPr/>
                        <a:t>part</a:t>
                      </a:r>
                      <a:r>
                        <a:rPr/>
                        <a:t> </a:t>
                      </a:r>
                      <a:r>
                        <a:rPr/>
                        <a:t>3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Operations</a:t>
            </a:r>
            <a:r>
              <a:rPr/>
              <a:t> </a:t>
            </a:r>
            <a:r>
              <a:rPr/>
              <a:t>on</a:t>
            </a:r>
            <a:r>
              <a:rPr/>
              <a:t> </a:t>
            </a:r>
            <a:r>
              <a:rPr/>
              <a:t>Vectors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>
                <a:hlinkClick r:id="rId2"/>
              </a:rPr>
              <a:t>Linear Transformations &amp; Matrices Video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Comments on Matrices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spcBef>
                <a:spcPts val="3000"/>
              </a:spcBef>
              <a:buNone/>
            </a:pPr>
            <a:r>
              <a:rPr b="1"/>
              <a:t>Introduction to Matrix Multiplication</a:t>
            </a:r>
          </a:p>
          <a:p>
            <a:pPr lvl="1"/>
            <a:r>
              <a:rPr>
                <a:hlinkClick r:id="rId2"/>
              </a:rPr>
              <a:t>Matrix Multiplication Video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Three-Dimensional Transformations</a:t>
            </a:r>
          </a:p>
          <a:p>
            <a:pPr lvl="1"/>
            <a:r>
              <a:rPr>
                <a:hlinkClick r:id="rId3"/>
              </a:rPr>
              <a:t>3-dimensional Linear Transformations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2025-11-04T15:25:55Z</dcterms:created>
  <dcterms:modified xsi:type="dcterms:W3CDTF">2025-11-04T15:25:55Z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