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app0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package/2006/relationships/metadata/extended-properties" Target="docProps/app0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3" autoAdjust="0"/>
    <p:restoredTop sz="94694" autoAdjust="0"/>
  </p:normalViewPr>
  <p:slideViewPr>
    <p:cSldViewPr snapToGrid="0" snapToObjects="1">
      <p:cViewPr varScale="1">
        <p:scale>
          <a:sx n="191" d="100"/>
          <a:sy n="191" d="100"/>
        </p:scale>
        <p:origin x="916" y="32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3429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342900" algn="l" defTabSz="342900" rtl="0" eaLnBrk="1" latinLnBrk="0" hangingPunct="1">
        <a:spcBef>
          <a:spcPct val="20000"/>
        </a:spcBef>
        <a:buFont typeface="Arial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indent="-342900" algn="l" defTabSz="3429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342900" algn="l" defTabSz="342900" rtl="0" eaLnBrk="1" latinLnBrk="0" hangingPunct="1">
        <a:spcBef>
          <a:spcPct val="20000"/>
        </a:spcBef>
        <a:buFont typeface="Arial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714500" indent="-342900" algn="l" defTabSz="342900" rtl="0" eaLnBrk="1" latinLnBrk="0" hangingPunct="1">
        <a:spcBef>
          <a:spcPct val="20000"/>
        </a:spcBef>
        <a:buFont typeface="Arial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057400" indent="-34290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400300" indent="-34290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34290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86100" indent="-34290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BWBckWPjfpw&amp;t=512s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/>
          <a:lstStyle/>
          <a:p>
            <a:pPr marL="0" lvl="0" indent="0">
              <a:buNone/>
            </a:pPr>
            <a:r>
              <a:t>MANE 3351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Lecture 22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Classroom Management</a:t>
            </a:r>
          </a:p>
          <a:p>
            <a:pPr marL="0" lvl="0" indent="0">
              <a:spcBef>
                <a:spcPts val="3000"/>
              </a:spcBef>
              <a:buNone/>
            </a:pPr>
            <a:r>
              <a:rPr b="1"/>
              <a:t>Agenda</a:t>
            </a:r>
          </a:p>
          <a:p>
            <a:pPr lvl="0"/>
            <a:r>
              <a:t>Row Echelon form</a:t>
            </a:r>
          </a:p>
          <a:p>
            <a:pPr lvl="0"/>
            <a:r>
              <a:t>Lab 9 (assigned 11/19/2025, due 11/26/2025)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Handouts</a:t>
            </a:r>
          </a:p>
          <a:p>
            <a:pPr lvl="0"/>
            <a:r>
              <a:t>Lecture 22 slides</a:t>
            </a:r>
          </a:p>
          <a:p>
            <a:pPr lvl="0"/>
            <a:r>
              <a:t>Lecture 22 slides marked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Calendar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3568700" y="203200"/>
          <a:ext cx="5105400" cy="1485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1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01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01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Week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Monday Lecture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Wednesday Lecture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b="1"/>
                        <a:t>11/17:</a:t>
                      </a:r>
                      <a:r>
                        <a:t> Lecture 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b="1"/>
                        <a:t>11/19:</a:t>
                      </a:r>
                      <a:r>
                        <a:t> Lecture 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b="1"/>
                        <a:t>11/24:</a:t>
                      </a:r>
                      <a:r>
                        <a:t> Lecture 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b="1"/>
                        <a:t>11/26:</a:t>
                      </a:r>
                      <a:r>
                        <a:t> Lecture 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b="1"/>
                        <a:t>12/1:</a:t>
                      </a:r>
                      <a:r>
                        <a:t> Lecture 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b="1"/>
                        <a:t>12/3:</a:t>
                      </a:r>
                      <a:r>
                        <a:t> Lecture 26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b="1"/>
                        <a:t>12/8:</a:t>
                      </a:r>
                      <a:r>
                        <a:t> Lecture 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b="1"/>
                        <a:t>12/10:</a:t>
                      </a:r>
                      <a:r>
                        <a:t> Review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b="1"/>
              <a:t>Final Exam is Monday 12/15/2025 8:00 - 9:45 AM</a:t>
            </a:r>
          </a:p>
          <a:p>
            <a:pPr marL="0" lvl="0" indent="0">
              <a:buNone/>
            </a:pPr>
            <a:r>
              <a:t>I will be off-campus participating in an ABET visit and a proctor will be arranged for the final exam.</a:t>
            </a:r>
          </a:p>
          <a:p>
            <a:pPr marL="0" lvl="0" indent="0">
              <a:spcBef>
                <a:spcPts val="3000"/>
              </a:spcBef>
              <a:buNone/>
            </a:pPr>
            <a:r>
              <a:rPr b="1"/>
              <a:t>Assignments</a:t>
            </a:r>
          </a:p>
          <a:p>
            <a:pPr lvl="0"/>
            <a:r>
              <a:t>Homework 6 (assigned 11/17, due 11/24)</a:t>
            </a:r>
          </a:p>
          <a:p>
            <a:pPr lvl="0"/>
            <a:r>
              <a:t>Lab Assignment 9 (assigned 11/19/25, due 11/26/25 before 9:30 AM)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Row Echelon Form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t>Augmented Matrix</a:t>
            </a:r>
          </a:p>
          <a:p>
            <a:pPr lvl="0"/>
            <a:r>
              <a:t>Row operations</a:t>
            </a:r>
          </a:p>
          <a:p>
            <a:pPr lvl="1"/>
            <a:r>
              <a:t>Any two rows can be interchanged</a:t>
            </a:r>
          </a:p>
          <a:p>
            <a:pPr lvl="1"/>
            <a:r>
              <a:t>The elements of any row can be multiplied by a nonzero real number</a:t>
            </a:r>
          </a:p>
          <a:p>
            <a:pPr lvl="1"/>
            <a:r>
              <a:t>Any row can be changed by adding or subtracting the corresponding elements with another row.</a:t>
            </a:r>
          </a:p>
          <a:p>
            <a:pPr marL="0" lvl="0" indent="0">
              <a:buNone/>
            </a:pPr>
            <a:r>
              <a:rPr>
                <a:hlinkClick r:id="rId2"/>
              </a:rPr>
              <a:t>Row Echelon Form Video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Example: 2 equations and 2 unknowns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Example: 3 equations and 3 unknowns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181</Words>
  <Application>Microsoft Office PowerPoint</Application>
  <PresentationFormat>On-screen Show (16:9)</PresentationFormat>
  <Paragraphs>40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MANE 3351</vt:lpstr>
      <vt:lpstr>Lecture 22</vt:lpstr>
      <vt:lpstr>Resources</vt:lpstr>
      <vt:lpstr>PowerPoint Presentation</vt:lpstr>
      <vt:lpstr>PowerPoint Presentation</vt:lpstr>
      <vt:lpstr>Row Echelon Form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app0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Macintosh PowerPoint</Application>
  <PresentationFormat>On-screen Show (16:9)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>Douglas Timmer</cp:lastModifiedBy>
  <cp:revision>1</cp:revision>
  <dcterms:created xsi:type="dcterms:W3CDTF">2025-11-18T15:36:56Z</dcterms:created>
  <dcterms:modified xsi:type="dcterms:W3CDTF">2025-11-18T15:38:12Z</dcterms:modified>
</cp:coreProperties>
</file>