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3" autoAdjust="0"/>
    <p:restoredTop sz="94711" autoAdjust="0"/>
  </p:normalViewPr>
  <p:slideViewPr>
    <p:cSldViewPr snapToGrid="0" snapToObjects="1">
      <p:cViewPr varScale="1">
        <p:scale>
          <a:sx n="142" d="100"/>
          <a:sy n="142" d="100"/>
        </p:scale>
        <p:origin x="4872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images/lecture25.ppt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marL="0" lvl="0" indent="0">
              <a:buNone/>
            </a:pPr>
            <a:r>
              <a:t>MANE 3351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I’m trying to catch up! Keep checking Brightspace</a:t>
            </a:r>
          </a:p>
          <a:p>
            <a:pPr lvl="1"/>
            <a:r>
              <a:t>I’ll enforce the syllabus rules on late work</a:t>
            </a:r>
          </a:p>
          <a:p>
            <a:pPr lvl="1"/>
            <a:r>
              <a:t>Stay connected and if you have questions, send me an email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Solutions for Homework 6 and 7 will be posted on Thursday December 4, 2025</a:t>
            </a:r>
          </a:p>
          <a:p>
            <a:pPr lvl="1"/>
            <a:r>
              <a:t>You can use Octave or linalg to find solutions to all the homework 6 and 7 problems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Grades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Please login to Brightspace and check your grades often</a:t>
            </a:r>
          </a:p>
          <a:p>
            <a:pPr lvl="1"/>
            <a:r>
              <a:t>If you have any questions, please contact me</a:t>
            </a:r>
          </a:p>
          <a:p>
            <a:pPr lvl="1"/>
            <a:r>
              <a:t>Grades are due Monday, December 22, 2025 at 3:00 pm</a:t>
            </a:r>
          </a:p>
          <a:p>
            <a:pPr lvl="1"/>
            <a:r>
              <a:t>Grades will be posted as soon as they become available (including course grade)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Late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Syllabus</a:t>
            </a:r>
          </a:p>
          <a:p>
            <a:pPr lvl="2"/>
            <a:r>
              <a:t>10% penalty per day for work submitted after the deadline,</a:t>
            </a:r>
          </a:p>
          <a:p>
            <a:pPr lvl="2"/>
            <a:r>
              <a:t>After one week, no credit will be given for late work</a:t>
            </a:r>
          </a:p>
          <a:p>
            <a:pPr lvl="2"/>
            <a:r>
              <a:t>No late work will be accepted after study day</a:t>
            </a:r>
          </a:p>
          <a:p>
            <a:pPr lvl="2"/>
            <a:r>
              <a:t>Certain assignments where late work will not be accepted will be announced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Turning In Equipment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Please return the Raspberry Pi’s and Arduinos as soon as possible</a:t>
            </a:r>
          </a:p>
          <a:p>
            <a:pPr lvl="1"/>
            <a:r>
              <a:t>Let me know if there will be any problems returning equipment before grades are due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Final 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You should be able to perform any analysis that I did in class or that was in the last two homework assignments</a:t>
            </a:r>
          </a:p>
          <a:p>
            <a:pPr lvl="1"/>
            <a:r>
              <a:t>The final exam covers linear algebra and the last two homework assignments</a:t>
            </a:r>
          </a:p>
          <a:p>
            <a:pPr lvl="1"/>
            <a:r>
              <a:t>You have been a good class, study hard and perform well!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marL="0" lvl="0" indent="0">
              <a:buNone/>
            </a:pPr>
            <a:r>
              <a:t>Lecture 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Classroom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1"/>
            <a:r>
              <a:t>Final Review</a:t>
            </a:r>
          </a:p>
          <a:p>
            <a:pPr lvl="1"/>
            <a:r>
              <a:t>Return Raspberry Pis and Arduinos (bring to class or take to my office)</a:t>
            </a:r>
          </a:p>
          <a:p>
            <a:pPr lvl="1"/>
            <a:r>
              <a:t>No class next week - I will be in my office during class times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marL="0" lvl="0" indent="0">
              <a:buNone/>
            </a:pPr>
            <a:r>
              <a:t>Resources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Handouts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hlinkClick r:id="rId2"/>
              </a:rPr>
              <a:t>Lecture 25 slides</a:t>
            </a:r>
          </a:p>
          <a:p>
            <a:pPr lvl="1"/>
            <a:r>
              <a:t>Lecture 25 slides marked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Calendar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Monday Lecture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Wednesday Lecture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12/1:</a:t>
                      </a:r>
                      <a:r>
                        <a:t> Lecture 24 - Software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12/3:</a:t>
                      </a:r>
                      <a:r>
                        <a:t> Lecture 25 - Review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12/8:</a:t>
                      </a:r>
                      <a:r>
                        <a:t> Lecture 26 - no class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12/10:</a:t>
                      </a:r>
                      <a:r>
                        <a:t> Lecture 27 - no class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Final Exam is Monday 12/15/2025 8:00 - 9:45 AM</a:t>
            </a:r>
          </a:p>
          <a:p>
            <a:pPr marL="0" lvl="0" indent="0">
              <a:buNone/>
            </a:pPr>
            <a:r>
              <a:t>I will be off-campus on an ABET visit and a proctor will be arranged for the final exam.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1143000"/>
          </a:xfrm>
        </p:spPr>
        <p:txBody>
          <a:bodyPr/>
          <a:lstStyle/>
          <a:p>
            <a:pPr marL="0" lvl="0" indent="0">
              <a:buNone/>
            </a:pPr>
            <a:r>
              <a:rPr dirty="0"/>
              <a:t>Final Exam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3682"/>
            <a:ext cx="8229600" cy="4525963"/>
          </a:xfrm>
        </p:spPr>
        <p:txBody>
          <a:bodyPr>
            <a:normAutofit lnSpcReduction="10000"/>
          </a:bodyPr>
          <a:lstStyle/>
          <a:p>
            <a:pPr lvl="1"/>
            <a:r>
              <a:rPr dirty="0"/>
              <a:t>Monday December 15, 2025, 8:00 - 9:45 AM</a:t>
            </a:r>
          </a:p>
          <a:p>
            <a:pPr lvl="1"/>
            <a:r>
              <a:rPr dirty="0"/>
              <a:t>Covers material since last test (linear algebra)</a:t>
            </a:r>
          </a:p>
          <a:p>
            <a:pPr lvl="2"/>
            <a:r>
              <a:rPr dirty="0"/>
              <a:t>Part 3 (Days 17 - 25, </a:t>
            </a:r>
            <a:r>
              <a:rPr dirty="0" err="1"/>
              <a:t>Homeworks</a:t>
            </a:r>
            <a:r>
              <a:rPr dirty="0"/>
              <a:t> 6 and 7)</a:t>
            </a:r>
          </a:p>
          <a:p>
            <a:pPr lvl="1"/>
            <a:r>
              <a:rPr dirty="0"/>
              <a:t>One four inch by six inch notecard allowed</a:t>
            </a:r>
          </a:p>
          <a:p>
            <a:pPr lvl="1"/>
            <a:r>
              <a:rPr dirty="0"/>
              <a:t>Scratch paper will be provided</a:t>
            </a:r>
          </a:p>
          <a:p>
            <a:pPr lvl="1"/>
            <a:r>
              <a:rPr dirty="0"/>
              <a:t>Calculator needed</a:t>
            </a:r>
          </a:p>
          <a:p>
            <a:pPr lvl="1"/>
            <a:r>
              <a:rPr dirty="0"/>
              <a:t>An old final exam is not provided</a:t>
            </a:r>
          </a:p>
          <a:p>
            <a:pPr lvl="1"/>
            <a:r>
              <a:rPr dirty="0"/>
              <a:t>Final Exams are not returned</a:t>
            </a:r>
          </a:p>
          <a:p>
            <a:pPr lvl="2"/>
            <a:r>
              <a:rPr dirty="0"/>
              <a:t>You are welcome to schedule an appointment to review your final exam with Dr. Timmer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1143000"/>
          </a:xfrm>
        </p:spPr>
        <p:txBody>
          <a:bodyPr/>
          <a:lstStyle/>
          <a:p>
            <a:pPr marL="0" lvl="0" indent="0">
              <a:buNone/>
            </a:pPr>
            <a:r>
              <a:rPr dirty="0"/>
              <a:t>Final Exam Topics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66018"/>
                <a:ext cx="8229600" cy="4525963"/>
              </a:xfrm>
            </p:spPr>
            <p:txBody>
              <a:bodyPr>
                <a:normAutofit fontScale="70000" lnSpcReduction="20000"/>
              </a:bodyPr>
              <a:lstStyle/>
              <a:p>
                <a:pPr lvl="1"/>
                <a:r>
                  <a:rPr dirty="0"/>
                  <a:t>Vectors</a:t>
                </a:r>
              </a:p>
              <a:p>
                <a:pPr lvl="2"/>
                <a:r>
                  <a:rPr dirty="0"/>
                  <a:t>Addition, subtraction, scalar multiplication</a:t>
                </a:r>
              </a:p>
              <a:p>
                <a:pPr lvl="1"/>
                <a:r>
                  <a:rPr dirty="0"/>
                  <a:t>Matrix/Matrices</a:t>
                </a:r>
              </a:p>
              <a:p>
                <a:pPr lvl="2"/>
                <a:r>
                  <a:rPr dirty="0"/>
                  <a:t>Addition, subtraction, scalar multiplication, multiplication of matrices, transpose of matrix, determinant of matrix (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2×2</m:t>
                    </m:r>
                  </m:oMath>
                </a14:m>
                <a:r>
                  <a:rPr dirty="0"/>
                  <a:t> and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3×3</m:t>
                    </m:r>
                  </m:oMath>
                </a14:m>
                <a:r>
                  <a:rPr dirty="0"/>
                  <a:t>), inverse of matrix</a:t>
                </a:r>
              </a:p>
              <a:p>
                <a:pPr lvl="2"/>
                <a:r>
                  <a:rPr dirty="0"/>
                  <a:t>Properties of inverse matrix</a:t>
                </a:r>
              </a:p>
              <a:p>
                <a:pPr lvl="1"/>
                <a:r>
                  <a:rPr dirty="0"/>
                  <a:t>Solving Systems of linear equations</a:t>
                </a:r>
              </a:p>
              <a:p>
                <a:pPr lvl="2"/>
                <a14:m>
                  <m:oMath xmlns:m="http://schemas.openxmlformats.org/officeDocument/2006/math">
                    <m:sSup>
                      <m:sSupPr>
                        <m:ctrlPr>
                          <a:rPr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dirty="0"/>
              </a:p>
              <a:p>
                <a:pPr lvl="2"/>
                <a:r>
                  <a:rPr dirty="0"/>
                  <a:t>Row echelon form</a:t>
                </a:r>
              </a:p>
              <a:p>
                <a:pPr lvl="2"/>
                <a:r>
                  <a:rPr dirty="0"/>
                  <a:t>Gauss Jordan Elimination with partial pivoting (Reduced Row Echelon Form)</a:t>
                </a:r>
              </a:p>
              <a:p>
                <a:pPr lvl="1"/>
                <a:r>
                  <a:rPr dirty="0"/>
                  <a:t>Finding Inverse of Matrix</a:t>
                </a:r>
              </a:p>
              <a:p>
                <a:pPr lvl="2"/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2×2</m:t>
                    </m:r>
                  </m:oMath>
                </a14:m>
                <a:r>
                  <a:rPr dirty="0"/>
                  <a:t> algorithm</a:t>
                </a:r>
              </a:p>
              <a:p>
                <a:pPr lvl="2"/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3×3</m:t>
                    </m:r>
                  </m:oMath>
                </a14:m>
                <a:r>
                  <a:rPr dirty="0"/>
                  <a:t> method of minors</a:t>
                </a:r>
              </a:p>
              <a:p>
                <a:pPr lvl="2"/>
                <a:r>
                  <a:rPr dirty="0"/>
                  <a:t>Gauss Jordan Elimination with partial pivoting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66018"/>
                <a:ext cx="8229600" cy="4525963"/>
              </a:xfrm>
              <a:blipFill>
                <a:blip r:embed="rId2"/>
                <a:stretch>
                  <a:fillRect t="-1884" r="-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503</Words>
  <Application>Microsoft Office PowerPoint</Application>
  <PresentationFormat>On-screen Show (4:3)</PresentationFormat>
  <Paragraphs>72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Cambria Math</vt:lpstr>
      <vt:lpstr>Office Theme</vt:lpstr>
      <vt:lpstr>MANE 3351</vt:lpstr>
      <vt:lpstr>Lecture 25</vt:lpstr>
      <vt:lpstr>Classroom Management</vt:lpstr>
      <vt:lpstr>Resources</vt:lpstr>
      <vt:lpstr>Handouts</vt:lpstr>
      <vt:lpstr>Calendar</vt:lpstr>
      <vt:lpstr>PowerPoint Presentation</vt:lpstr>
      <vt:lpstr>Final Exam Details</vt:lpstr>
      <vt:lpstr>Final Exam Topics</vt:lpstr>
      <vt:lpstr>Grading</vt:lpstr>
      <vt:lpstr>Solutions</vt:lpstr>
      <vt:lpstr>Grades</vt:lpstr>
      <vt:lpstr>Late Work</vt:lpstr>
      <vt:lpstr>Turning In Equipment</vt:lpstr>
      <vt:lpstr>Final Comments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2025-12-02T15:31:26Z</dcterms:created>
  <dcterms:modified xsi:type="dcterms:W3CDTF">2025-12-02T15:32:29Z</dcterms:modified>
</cp:coreProperties>
</file>