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58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2.95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17 86 12480,'-3'-15'899,"1"0"-449,-1 1 0,1 3 90,0 1-1,0 3-944,1 1 1035,0 2 2608,1 0-2968,0 6 89,0 1 361,0 8-360,0 0 0,0 5 1484,0 18-1664,0-7 270,0 58-270,0-44 44,4 12 1,2 1-225,-1-10 270,7 18 0,1 3-180,-3-10 45,1 6 0,1-1 45,-2-7 44,4 16 1,1 4-135,-1-3 45,4 19 0,1 0-45,-7-17 90,-1-10 0,2 11 0,-2-10-498,4 21 408,0 6 0,0-3 0,-2-17 0,-2-12 0,-1 5 45,-3-1 0,0 1-90,-1 3 0,0 0 0,-2-3 0,0 0-45,-3 12 0,-1-5 0,0 6 0,0 8 0,0-1 90,0-12-110,0 12 0,0 5 20,5 9 0,-5-38 0,1-3 0,7 13 0,-5-19 0,4-20-3244,0 22 3244,-4-36 272,1 9-272,-4-18 117,2 0-117,-1-6 0,6-3 0,2-2 3392,2-1-3392,33-7 0,-18 6 0,72-8 0,-53 10 0,6 0 0,0 0 0,-5 1 0,29 1 0,3 0-1348,-6-1 1348,0 1 0,-1 0 0,-12-1-394,17 0 0,3-1 394,11 0 0,-19 1 0,11-2 0,-12 2 0,15-1 0,8-1 0,5 0 0,-25 3 0,-3 0 0,2-1 0,-1 0 0,-5 1 0,-2-1 0,5 0 0,-3-2 0,23 0 0,-14 0 0,11-2 0,-10 1 0,23-3 0,-25 2 0,12-1 0,-13 1 0,14-2-1328,9-1 1,1 1 1327,-13 3 0,14 2 0,0 1 90,-10 2-90,-13 0 0,14 1 0,-11 0 112,-27 0 0,0 0-112,18 1 0,10-1 0,-11-1 621,19-3-621,-11-1 0,15 0 0,-12-1 1148,-24 0 1,-1 1-1149,24-2 0,10 0 0,-15 1 0,5 1 0,-15 1 0,4 0 0,0 3 0,0 0 0,0-1 0,0 0 0,-4 2 0,0 0 0,1-1 0,-5 2 0,0-1 44,-1-1 1,-3 2-45,-12 3 0,33 4-89,-50-2 89,20 9 0,-31-13-234,14 12-395,-20-12-2519,8 7 1708,-13-7 1663,2 0 1,-5-2-1,1 0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7.62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71 41 12570,'0'-9'1169,"0"1"-719,0 4 0,0 1-1,0-1-89,0 2 90,0-1 1889,0-1-2160,-3 2-89,-1 0-90,-3 7 90,1 1 0,0 5-90,-1 2 90,-8 26-90,5 8 0,-3 11 0,18 35 0,6-44 0,12 3 0,5-3 0,8-14 0,21-6 0,5-6 0,-8-12 135,10-16 0,-3-6-45,-20-6 180,25-48-180,-51 32-3392,-7-47 3302,-19 44-438,-39-46 349,23 53-541,-42-29 270,50 45-449,-15-6-91,26 16-5666,1 1 6566,4 6 0,1-3 0,2 4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1:57.82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133 97 11850,'2'-9'1080,"-1"1"-811,-1 5 361,0-2-270,0 0 270,0-2-361,0 2 1530,-4-10-1529,0 9-90,0-7 0,-1 10 90,1 1 90,-5-1-180,1 0-91,0 0 1,-4-1-90,6 3 90,-10-1-90,10 9 0,-13 17 0,9 0 0,-4 6 0,9-12 0,3 3 0,7-10 0,10 11 0,-2-16 0,17 2 0,-18-6 90,20-1-90,-21-6 0,10 1 0,-16-5 0,4-1 0,-5 1 0,3-4 90,-4 6-90,-2 0 0,0 4 0,-1 18 0,0-8 0,0 15 0,0-12 0,0-1 0,0 1-90,0-1-989,4 5 269,2-7-269,3 4-1889,2-8 359,-3 0 2609,0-2 0,-1-1 0,-2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1:59.14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165 144 12210,'0'-8'1169,"0"1"-359,0 5-1,0 1 361,-6 0-271,1 0-809,-1 5 90,3 1-90,3 3-90,0 0 180,0 10-180,0-4 0,0 10 0,-4 17 0,3-17 0,-7 37 0,7-37 0,-2 22 0,1-28 90,1 5 180,-1-12-180,2-14 0,0-1 0,0-13 89,0-20-179,-5 11 90,3-19 0,-7 19 90,-3-28 0,-2 9 90,-8-25-180,9 33 90,-3-5-90,10 29-90,-4-8 0,7 15 0,-3 0 0,5 10 0,-2 1 0,3 6-90,4 17 90,-2-9 0,13 42 0,-12-35-90,11 30 90,-11-35-90,2 27 90,-3-29 0,0 15 0,-2-27 0,0 0-90,0-3 90,0-4 0,0-5-270,0-8 180,0 4-180,0-5 1,0 4-1440,0-10 629,0 9 1080,-4-12 0,3 17 0,-4-3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0.21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 34 12210,'-2'-8'900,"0"0"-631,2 4 1,0 1 0,0 0-90,0 0 90,0 1 2788,0-1-2608,0 11-90,4 20-270,-2-4-1,2 11 1,-4-18 0,4 0 0,-3 4 0,3 0-90,-4 2 0,0-5 0,0 11 0,0-12 0,0 10 0,0-16 0,0 1-90,0-8 0,0 2 90,3-4 0,6-1-90,1-5 90,3 3 0,-5-3-90,1 1 1,21-1 89,-14 0-90,20 1 90,-24 3 0,9 5 0,-8 7 90,2 5-90,-8 2 89,0 13 1,-5-16 180,0 23-180,-2-26 360,0 14-270,0-19 270,-10 7-270,3-10 629,-27 3-719,20-6-90,-15 1 90,19-3 0,-11-4-180,10 3-450,-15-9 91,18 6-901,-7-5 361,11 6-3239,-1 2 1710,3 1 2518,0 0 0,2 0 0,-1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5.44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214 134 11221,'0'-15'899,"0"1"-629,0 7 0,0 0-90,0 0 90,0 1 179,0-3-269,0 2 90,0-1 809,0-4 91,0 3-810,0-1-1,0 3 181,-4 2-450,-1 2 90,-11-2-180,7 4 90,-13 0-90,13 1 0,-14 0 0,13 0 0,-13 8 0,14-6 0,-16 30 0,16-20 0,-7 19 0,11-18 0,-3 16 0,1 4 0,-1 9 0,4-7 0,3 5-90,7-3-180,1 0-180,4-5-1439,3-5 1170,-4-10-2789,4 19 2069,-7-23 1439,-1 6 0,-5-14 0,-1-1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5.65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15 57 11670,'-3'-10'1260,"-1"1"-991,3 4 1,-1 0 0,0 3-90,1 0 0,0 0 0,1 1 90,0-1 0,6-1-270,0 1 0,15-2-450,3 1-90,-1 0-90,-1 1-3237,1 1 3867,-8 0 0,8 1 0,-11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5.90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124 21 12660,'-6'-10'1259,"-3"3"-899,8 5-90,-7 1 89,4 1-179,-5-1 0,1 1 0,1 0-90,-1 5 180,-3 6 90,-7 28-360,6-14 0,-4 24-90,13-30-90,0 5-180,3-9-180,0 1-719,4 4 270,-2-4-450,8 2-540,-4-6 1979,5-2 0,-2 0 0,-1-2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6.18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9 12120,'8'-5'900,"0"1"-631,-5 4 1,0 0 0,1 0-90,-1 0 270,3 5-360,0-4 90,9 17-90,3-3-90,1 5 0,-1-4-630,4-1 180,-8-6-3328,22 11 3778,-23-13 0,11 4 0,-17-7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7.01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15 4 12120,'-8'-2'2159,"2"1"-1979,5 5 90,6 1-91,1 4 1,0 0 270,6 7-360,-10-4-90,8 8 270,-3 8-270,-1-8 180,6 29-180,-7-24 0,8 29 0,-7-31 180,5 31-90,-7-38 180,1 13 179,-4-25-449,0-9 90,0-1-90,0-15 0,-1 5 0,2-21 0,1 11-90,5-10 90,-1 15 0,8 1 0,-7 13-90,10-2 90,-10 8 0,18 0 0,-13 6 0,23 7 0,-20 0 0,18 14 0,-21-13 360,9 21-180,-17-19 180,1 13-270,-14-18 90,-2 2-90,-8-4-3303,-9 1 3303,4-2-90,-7 0 0,7-4 0,0 0-90,-17-2-899,2-1-360,-3 0 3931,15 0-5370,10-3 989,9 2 1799,-2-5 0,6 2 0,1-3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7.31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28 1 13020,'-11'10'449,"2"1"-359,6-2 0,2 1 0,-2 1 90,3 1 0,5 1 0,3 1 90,5 2 179,35 24-359,-19-17 0,22 15 0,2-1-90,-14-10 0,3 3 0,-2-2 90,-18-9-90,6 10 90,-17-6-180,-2-5-90,-6-1-269,-3-12-1620,-18 1 450,8-4 1619,-15 1 0,12-3 0,-1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7.76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162 0 13919,'0'12'989,"0"-1"-719,0-5 0,0 1 0,0 1 0,0 0-90,0 1 0,0 0 90,-15 18-270,6-12 89,-22 24-89,17-25 0,-9 9 0,10-12 0,1-1-89,0 0 89,3-2-90,0-1 0,0 1 0,3-5 90,16 1 0,-2-4 0,13 0 0,-8-3 0,1 2 0,8-2 90,-4 3-360,23 0 90,-19 0-900,24 0 541,-28 0-3329,13 6 3868,-24-3 0,4 4 0,-11-5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9.56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 12210,'11'4'1079,"-2"-1"-719,-7-1 0,0-1 0,-2 1 0,0-1-1,0 0 631,0 2-91,0 0-539,0 0 630,0 4-811,6-2 361,7 13-450,0-9 270,11 17-270,-13-14 180,20 22-180,-18-20 90,24 20-180,-22-21 179,22 17 1,-21-16 180,22 20-180,-21-18 360,31 26-450,-27-24 90,30 22-180,-31-26 89,30 25-89,-30-23 0,22 17 90,-26-20-90,12 7 90,3 2-90,3-1 0,-1 0 0,9 0 0,-20-10 0,30 16 90,-29-15 270,35 23-180,-27-15 0,19 13-180,-24-14 90,13 7-90,-18-12 90,24 16-90,-24-17 90,27 14-90,-26-15 180,39 13-90,-34-15 90,40 14-91,-39-15 181,59 22-180,-52-18-796,35 13 706,-45-16 90,22 11-90,-5-1 90,19 10-180,-22-9 180,29 14-90,-24-12 0,26 14 0,-33-18 0,18 10 0,-27-14 0,35 22 89,-35-21-89,33 24 0,-33-22 90,44 36-90,-42-31 90,46 33-90,-47-35 90,50 33-90,-46-32 0,36 24 0,-42-28 90,50 34-90,-43-29 552,31 20-552,-43-28 0,20 15 0,-14-12 0,34 26 0,-33-26 0,48 33 0,-24-18 0,9 7 0,-19-13 90,-1 2-90,-16-10 90,42 29-90,-40-28 0,29 21 0,-35-24 0,42 32 90,-36-26-90,35 28 0,-41-32 270,40 37-270,-34-30-419,26 25 419,-34-30 324,18 21-324,-2-4 0,18 19 90,-18-21-90,22 18 0,-28-26 45,10 7 0,-1 1-135,-8-8 180,41 39-90,-47-45 0,36 31 0,-34-31 0,35 26 0,-35-27 0,41 28 0,-39-29 0,39 27 0,-42-28 0,41 28 0,-40-27 0,29 20 0,-33-25 0,17 10 0,-6-4 0,21 9 0,-17-11 0,28 12 0,-36-17 0,41 15 0,-40-16 429,57 19-429,-37-16 0,33 11 0,-38-14 0,20 4 0,-34-8 0,39 12 0,-42-13 0,33 15 0,-34-14 0,38 18 0,-38-17 0,31 13 0,-40-15-449,20 5 89,-28-9-6296,7 1 3328,-16-8 809,-6-3 2519,-4-3 0,-6-2 0,1 3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8.41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162 3 13829,'-11'-1'1349,"1"0"-1079,4 1 0,1 0 0,-1 0 0,1 0-90,-1 0 0,-1 0 179,-7 0 91,-3 8-360,1-1 0,-11 28-90,17-17 0,-8 17 0,15-20 0,2 17-90,23 0 90,3 5 0,11-12 0,22-12 90,-3-9 90,1-7 0,-10-5 449,-18-18-539,-13 8 90,-8-32-180,-16 29-180,-30-29 0,15 35-1529,-31-13 810,33 20-3239,-18-1 4138,27 8 0,-4 1 0,10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09.82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212 44 8543,'-22'-10'1169,"2"2"288,5 3-1187,0 1 653,0 0-743,0 1 359,-13-1-449,13 2 436,-9-1 104,13 3 451,4-1-631,-5 1-140,8 0-310,-2 0 90,4 8 90,2-3 0,0 7-91,0-4 1,0 1 0,0 1 90,0 20-180,0-12 0,0 17 0,0-17-3302,13 46 3302,-5-31-222,15 46 222,-14-52-90,9 26-360,-7-22-809,4 10 540,-6-20 719,1-7 0,-7-9 0,2-1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10.01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82 11580,'12'-2'900,"1"-1"-720,-2 0 90,3-1-180,1 0 89,2-2-179,2 0 90,1 1-90,12-4 0,3 1-2428,27-5 809,-25 6 1619,8-1 0,-30 6 0,-2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10.25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79 16 14729,'0'-8'1889,"-4"2"-1080,0 5-719,-3 0 0,2 1 0,0 5 0,1 0-90,-1 6 90,1-1-90,-5 10-180,-4 20-180,4-9-2428,0 33 1978,8-42-179,6 16-450,-4-26-360,8-1 1799,-8-2 0,9-1 0,-5-1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10.63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60 45 12840,'0'-8'1259,"0"1"-809,0 3-1,0 1-89,0 0-90,0-1 90,0 1 90,0 0 89,0-1-269,-3 1-90,-3 1-180,-1 1 0,-5 6 0,6 1-90,-7 18 90,9-10-90,-3 17-90,6-19-359,7 14 179,6-11 180,5 5 90,0-10 0,4-4 90,-10-3 0,3-1 0,-9-2 0,-3 0-90,-1-4-90,0-2-90,-1-3-1349,0-5-180,0 7-1259,0-5 3058,0 7 0,-4 0 0,-1 3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11.00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41 0 12030,'-11'0'360,"1"0"-360,4 0 90,2 4 90,0-3-90,2 7 90,0-4 179,2 10-179,-2-5-90,2 4 270,4 3-180,2-6 180,11 17-270,-5-15 0,26 20-90,-19-19 0,37 21 90,-30-19-90,49 28 90,-45-23-1,23 15 91,-36-19-90,1 6 0,-8-5-90,-1 4 0,-7-7 0,-2-1-449,-6 11-721,-7-5-1079,-5 6 181,0-11 2068,3-3 0,6-6 0,0-1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11.98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 16078,'14'0'180,"-1"0"-90,-5 0-90,5 4 0,-1-2 90,22 10-90,-12-7-90,51 17 90,-43-12 0,27 6 90,-42-8-2673,11 7 2853,-15-7 360,7 7-361,-17-11 271,-1 4-180,-12 1-90,-3 4-180,-7-2 3572,-13 11-3662,15-9 0,-26 18 0,26-17-450,-19 14 90,26-18-3688,-11 10 2339,18-14 1709,-5 4 0,9-6 0,-1-1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12.40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46 39 13110,'0'-6'809,"0"-1"-359,0 6-360,-3 0 0,-1 0 0,0 6 0,-1 1-90,2 4 90,-3-1-90,-3 10 0,4 8 0,-2-2 0,26 26 0,-6-33 0,27 18 0,-20-29 0,9-1 0,-9-4 89,9-2-89,-8 0 0,6-5 270,-11-1 0,-1-6 540,2-12-540,-10 7 359,2-26-449,-14 22 180,-18-30-360,2 30 0,-14-11-180,18 24-1799,-5 4 990,12 8 989,-9 9 0,13 0 0,-4 5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14.83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48 60 13379,'2'-10'1619,"-1"2"-899,-1 5-90,0-1-91,0 1-89,0-1 0,-5 1 539,-4-5-899,-1 4 90,-2-3-90,9 4 180,-4 1-270,6 5 90,-3 1 0,4 5 0,0 1 90,0 1-3302,0 15 3122,0-7 89,0 11 1,0-3 90,0-6 270,0 36-270,0-29 180,0 42-360,0-43 360,0 62-360,0-54-192,0 34 282,0-44 3207,0 23-3297,11-3 0,-2 21 0,6-22 180,4 37-3297,-9-31 3207,4 18 0,-7-31-12,1 18-78,-5-23 180,2 41-180,-4-46 113,-1 34-113,0-35 90,0 45-90,0-41 90,-4 42 0,0-44 0,-6 45-90,4-44 0,-2 30 0,4-38 90,-1 13-1,0-1 3171,-1-1-3171,1-2 479,-2-2-568,4-15 195,-4 11-195,4-15 0,-1 7 0,3-11 0,-1 4 0,2-7 0,-1 2 0,1-3 90,0 3-90,0-2 0,0 3 0,0-3 90,0 5-90,0-4 0,0 2 0,0-4 0,4 1 0,2-2 0,4 2 0,-1-2 90,16 0-90,-8 0 0,33 1 0,-24-1 0,45 0 0,-35-3 0,56-1 0,-46 0 0,19 0 0,3-1 0,-8 2-1696,17-2 0,-1 0 1696,-14 1-505,10 0 1,-1 1 504,-10-1 0,26 0 0,1 0 0,-24 2 0,8-1 0,-3 0 0,-23 1 0,29-1 0,3 0 0,2 0 0,-3 0 0,13-1 0,-24-2 1998,32 0-1998,-33 1 655,-6 1 0,1 0-655,20-1-544,-25 2 1,-1-1 543,12-1 0,-12 1 0,-2 1 0,8-1 0,10-1 0,-2 2 0,-19 1 0,2 1 0,-1 0 0,-10 1-90,58 0 180,-60 0-374,40 4 284,-46-3 0,59 6 0,-49-6 0,38 1 0,-49-2 887,28 0-887,-7 0 0,40-3 0,-39 0 42,32-4-42,-23 0 0,0 3 1175,-8-2-1175,17 3 0,-30 0 0,48-1 0,-51 2 0,58-2 0,-50 2 0,15-1 0,-1 0 90,-18 2 90,55-1-90,-64 2-2942,49 0 2852,-50 0 0,23 0 0,-32 0 270,29 0-180,-23 0 359,35 0-359,-42 0 360,17 0-270,-25 0 360,11 0-450,-18 0 3841,3 0-12296,-8 0 3148,-4 0 5217,-5 0 0,-4-4 0,-1-1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1.65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54 2099 12300,'-13'6'720,"1"-2"-181,2 2-269,2-5 0,4 3 2608,-2-3-2698,10 0 360,-3-1-180,7 0-180,-2 0-1,0 0 1,-2 0-90,0 0 90,2 0-90,-1 0 90,6 3-90,-4 2 0,10 8 0,-9-6 0,12 5 0,-12-8 180,15 2-180,-14-5 0,13 1 0,-13-2-1,12 0-89,-10 0 0,20-6 90,-14 4-90,27-13 90,-21 13 90,39-13-180,-31 11 90,14-4-90,-22 4 0,12 0 0,-16 1 0,28-3 0,-29 3 90,26-3-90,-23 3 90,29-4-90,-27 4 0,36-9 0,-35 6 0,36-10 0,-38 10 0,28-7 0,-29 7 90,40-12-90,-38 10 0,20-6 0,-30 8 0,10-4 0,-9 4 0,21-10 0,-21 10 0,31-16 0,-25 13 0,29-17 0,-30 16 0,22-12 0,-25 12 90,20-11-90,-22 11 0,14-11 90,-17 12-90,13-16 0,-14 14 0,10-16 0,-12 16 0,13-22 0,-11 20 0,11-17 0,-12 18 0,10-11 0,-1 2 90,-2 2-90,-1 0 0,1-7-90,-8 10 180,11-16-90,-13 18 270,10-17-180,-8 17 0,9-22-90,-9 22 0,7-18 0,-9 17 0,14-25 0,-12 25 0,6-14 0,-9 19 0,14-26 0,-9 19 90,8-19-180,-12 26 90,6-11 0,2-3 0,0 1 0,0 2 0,1 1 0,-6 7 0,15-20 0,-14 19-90,13-19 180,-13 21-90,15-22 0,-15 19 0,10-15 90,-12 19-180,12-20 180,-10 17-90,7-12 0,-10 16 0,5-7 0,-1 2 0,6-5 0,-7 7 0,9-10 0,-11 11 0,16-19 0,-15 18 0,14-16 0,-13 16 90,14-15-90,-15 17 0,6-7 0,-9 11 0,0 0 0,0 0 0,0 0 0,3-3 0,-1 3 0,8-10 0,-8 7-90,10-7 90,-5 6 0,11-5 0,-6 5 90,20-9-90,-19 9 0,30-14-90,-25 12 180,40-21-180,-20 12 90,7-4 0,-15 10 0,-4 1 0,-11 6 90,24-11-180,-26 12 90,25-9 90,-25 9-180,38-11 90,-34 12 0,21-5 0,-27 8 90,16-3-90,4-1 0,11-2 0,-10 3 0,10 0 89,-23 3-89,30-3 0,-30 4-89,38-6 178,-35 7-89,28-4-89,-31 5 178,40 0-89,-32 0 0,49 1-89,-50 0 178,39 0-178,-41 0 538,54 0-359,-54 0 0,28 0 90,-38 0 180,25 4-270,-9 1 90,23 4-90,-26-2 90,18 3-1,-24-4 91,37 6-90,-35-6 90,36 6-180,-36-6 0,15 3 90,0-1-90,-15-3-90,15 2 0,-10-3 0,-10-2-3302,29 0 3302,-31-2 0,18 0 0,-30 0-90,5 0-7286,-11 0 5127,-5-6 2249,-6 0 0,-8-1 0,1 3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0.66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615 42 10771,'-27'8'1259,"9"-2"-989,-7 0 0,11-2-90,-2 0 0,1 0 89,-1 1 91,2 0 720,-15 8-631,10-3 181,-20 10-270,20-7 899,-43 38-1169,34-24-314,-28 26 314,35-27 179,-19 30-89,-3 17-180,18-27 0,1 0 90,-11 31-90,22-27 0,4-2 0,2 3 45,8 6 0,6 0-45,5-10-45,15 3 0,4-3 135,6-12-1734,18-3 0,4-4 1644,3-10-545,31-10 1,3-6 544,-14-10-754,14-11 0,-3-6 844,-29-7-373,-2-10 0,-4-4 462,-16 0-89,-7-23 0,-6-5-90,-14 8 45,-11-6 0,-7 1 665,-11 9-710,-28-22 0,-8 0 1386,5 14-1386,-11-4 0,1 6 1843,17 35-1843,-20-8-180,13 22-360,5 6 90,10 7 978,17 22-1787,10-5 1259,22 33 0,-6-21 0,17 16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2.92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47 37 11940,'0'9'630,"0"-1"-450,0-7 0,0 1 0,0 0-1,0-1-89,0 3 450,0 3-360,0-1 270,0 14-360,0-9 269,0 33-179,0-23-90,0 32 0,0-28 90,0 35-90,0-29 0,-5 52-90,4-52 90,-8 29 540,8-37-450,-3-13-1,4-10 1,0-19 0,0-3 180,0-35-270,0 18-231,0-25 231,0 29-90,0 0 90,0 2-90,0 1 270,0-21-180,0 22 90,0-27-90,0 39 90,-4-12-180,3 22-90,-3-2 90,0 10 230,1 11-230,-1-2 90,1 10-90,1-4 0,2 18 0,-2-9 0,2 34-90,0-31 180,0 44-90,0-42-180,0 32 90,0-41-809,0 14 359,0-23 540,0 2 0,0-15 0,0-2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3.66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167 88 12840,'11'-15'2068,"-4"4"-1438,-2 1-90,-5 4 0,1 0-181,-1 0 1,0 0 450,-5-5-720,-1 6 89,-4-4-179,1 8 90,0-1 90,-20 8-180,13 0 0,-16 5 0,19 0 0,-10 13 0,10-9-90,-8 23 90,17-21-90,5 24 0,11-25 90,2 8 0,3-16 0,12-2-89,-11-4 89,22-4 89,-25 0-89,13-17 0,-18 12 0,7-18 90,-13 16 0,2-13-90,-5 14 0,0-7 0,-5 19 0,3 0 90,-6 8-180,0 19 0,2-12-179,-1 16-91,6-19-2069,0 13-2788,5 0 5217,-4-1 0,3-7 0,-4-11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4.63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211 99 12660,'1'-7'1439,"-1"0"-1079,0 4 89,0 0-179,0 0 90,0 1-90,0 0-90,0-1 809,-4-3-719,3 1 630,-13-9-720,9 8 179,-11-10-269,10 12 0,-9-6-90,8 7 0,-8-1 0,7 3 0,-11 1 0,5 12 0,-8 1 0,9 6 0,-4 15 0,9-13 0,-8 35 0,11-27 0,0 52-90,3-28-90,2 8-179,0-22-1350,4-12 899,-3-12-1798,3 8 2608,-4-17 0,0 0 0,0-5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4.81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1 109 11760,'0'-12'1260,"0"0"-811,0 2 541,0-3-541,0 4-89,0-1 0,0 4 630,11-5-811,1 4-89,6-2-90,-1 4-180,19 3-179,-16 0-1800,33 1 1169,-34 1 990,23 4 0,-25 1 0,9 4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5.10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233 22 14639,'0'-8'1709,"0"1"-1260,-6 5 271,-1 0-450,-6 1 0,1 0-90,2 1 89,2 0-179,-1 0 90,0 6 0,-5 5 0,-13 23-180,7-10 0,-17 31 0,24-31-899,-13 45 269,18-41-1799,-4 34 1530,11-42-4498,4 17 5397,2-27 0,6 6 0,-2-13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5.52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108 28 13289,'5'-8'1530,"0"2"-1081,-5 4-89,0 0 0,0 1 270,0-1-361,0 1 271,0-2-360,-4 2-90,0-1-90,-4 2 90,2 0-90,-1 0 0,-4 6 0,3 0 0,-5 5 0,5 1 0,-1-1 0,-3 7 0,0 8-90,3-5 90,3 2-180,5-4 90,6-9 90,6 3 0,0-10 0,8-3 0,-10 0 0,6-9-90,-7 3 90,0-7 0,-1 5 0,2-2 0,-2 3 90,4-7-90,-6 9 0,1-3 0,-5 13 0,-1 1-360,-4 5-179,2-1-271,-2 0 810,4 9 0,0-11 0,0 6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5.80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15 52 12660,'0'-14'1439,"0"1"-989,0 4-180,-4 1-1,4 3 361,-7 2-630,6 7 90,-2 0 0,9 6 0,2-1 0,5 1 0,0 0 180,21 21-180,-7-4-90,10 10 90,-1 6-90,-7-6 0,2 0 0,-9-5 89,-10-1-89,-6-14-1079,0 17 449,-13-25-3237,-9 8 3867,1-12 0,-4 1 0,11-4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6.33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138 16 12030,'7'-6'720,"-1"0"-450,-3 4 2068,-1 0-1708,0 6 0,-2 0-361,0 5-89,4-2 0,-3 0 0,3-1 180,-4 9-270,0-6-90,0 17 90,0-14-90,-25 33 0,13-27 0,-19 19 0,19-25-90,0-1 180,-1 1-90,2-3-90,-4 3 90,5-4-90,-1 1 0,6-5 0,1-1-180,1-1 270,1 0 0,2-1 0,0 0 0,9 2 0,-2-2 0,15 3 0,-10-2-270,22 4 0,-20-2-4561,23 5 4112,-23-4-1350,17 3 1079,-20-4-2068,6 3 3058,-12-3 0,-2 1 0,-2-1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28.25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130 0 16977,'-7'6'540,"0"4"-360,1-9-90,1 7 0,-1-2 0,0 4 0,-4 4-90,-10 21 0,6-10-3572,-15 53 3572,22-49-90,-5 29 0,12-41 0,24 7 90,11-10 0,8 1 0,0-12 90,4-23-90,-18 8 450,28-33-360,-37 25 269,11-36-269,-24 33 90,-11-28-180,-3 32-90,-22-15-180,16 22-3417,-23-8 1798,23 17 1889,-10-3 0,16 6 0,0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30.47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12 45 11221,'0'-9'1439,"0"1"-1079,0 3-1,0 1 1,0-1-90,0 2-90,0 0 270,0-2-1,0 3-359,0 8-90,0 0 90,0 24-90,0-12 0,0 13 0,0 9 0,0-12 0,0 38 0,0-36 0,0 43 0,0-45 0,0 24 0,0-36 810,0 5-450,3-14-180,-2-5-91,1-9 181,-2-17-270,0 8 0,0-9 90,0 10 90,0-15-90,0 10 90,0-24-180,0 26 270,-2-16-270,-1 23 90,-1-7-90,0 14 0,3-1 0,-1 15-90,1-2 180,1 11-90,0 1 0,0-4-720,7 28 360,-5-23-1349,8 22 900,-8-30 809,1 9 0,-1-16 0,-2 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1.19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611 0 12750,'-13'0'1799,"2"0"-1170,2 0 91,0 0-4432,1 0 4162,-2 0 1129,-4 0-1219,3 0 359,-17 11-539,12-2 90,-27 26-180,22-13 180,-30 38-180,29-28 360,-27 50-360,29-41 179,-5 19 1,1 2-180,6-8-1224,-5 13 0,2 0 1134,7-15 509,-3 5 1,1-1-510,5-9-972,-4 10 0,0-2 792,5-13-560,-9 37 470,13-54-2788,-2 23 1979,5-31 540,-3 13-1170,3-24 2012,-5-2 0,2-3 0,-2-1 1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31.23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135 0 9152,'0'11'1529,"0"-1"-1079,0-1-1,3-1 1,0 1 0,3-1-90,-2-1-1,0 1 91,-2 0 720,3 10 89,-1 12-809,0 5-360,0-3-90,-2-8 89,0-2-89,-2-8 90,1 8-90,-1-15 0,0 1 0,4-10 0,-3-2-90,7-5 90,-3 1 0,3 0 0,14-15 0,-11 11 0,12-11 0,-14 17 0,0 0 0,0 2 0,-2 1 0,3 1 0,-4 2 0,2 0 0,-2 0 90,-1 0-90,3 12 0,-1 3 0,0 6 90,-3-2 180,-2 2 0,0-6 360,-2 15-360,0-18 359,-18 17-539,8-19 90,-28 11-180,21-16 90,-26 4-90,24-7-540,-43 1 180,38-8-449,-21 4-180,29-7-271,2 4-89,0-1-810,2 2 2159,1 1 0,2 1 0,1-2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32.96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197 41 11850,'0'-11'990,"-5"2"179,0 0-899,-1 5 90,-1-2 449,0 5-539,-1 0 450,-6 1-540,6 0-91,-3 0 91,5 0 0,0 0 0,1 0-90,-1 0 90,-5 4-90,5-3-90,-6 7 90,4-1-90,1 2 0,-10 11 0,10-10 90,-9 13-90,10-12 0,-1 36 0,5-25 0,-1 26 0,8-28 0,11 33 0,3-5 0,2 10 0,-6-18-90,-3-5-90,-4-14-1079,8 20 719,-10-27-1079,4 8 899,-7-15-3597,-1-1 4317,-8-4 0,0-2 0,-7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33.13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 76 13199,'-1'-8'1440,"5"1"-1171,1 4 1,5-1 0,0 1 90,8-3-270,-3 1-270,26-6-270,-18 5-2788,29-6 3238,-33 8 0,10-1 0,-19 3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33.41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124 40 14189,'6'-11'1709,"-1"2"-1259,-4 4-1,0 1-89,-1 0 180,0 1-450,-6 1-90,0 1 90,-5 1-90,-9 16 0,8-6 90,-15 34-90,16-21-90,-13 52 0,16-43-180,-3 26-90,10-35-179,1-2-91,0-1-90,0-3-2968,19 16 1979,-11-17 1709,15 12 0,-14-21 0,0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34.17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 7 12840,'-2'-7'1889,"0"13"-1620,2 2 1,0 10 0,0-4 0,0 1 180,4 24-360,2 1 0,2 10-90,3 17 0,-7-31 0,6 40 90,-8-47-90,8 27 90,-5-38-1,1 3-89,-2-17 360,-2-9-270,0-1-90,0-22 0,-1 12 0,0-18 0,0 21-90,5-16 90,-3 20 0,5-8 0,-5 15 0,8 2-90,-1 6 90,7 4 0,-6 2 0,7 11 0,-9-11 0,12 16 90,-15-16 900,6 14-451,-9-14-359,0 2 0,-3-7 90,-15-4-270,5-1 0,-24-1 0,17 0 0,-20-1-180,20 0-1349,-18-4 630,23 3-2160,-8-3 1620,16 4 1439,-2 0 0,4 0 0,0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34.91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 14549,'10'13'270,"0"-1"-181,-1 1 91,1 0-4341,1 1 4521,8 10-270,-2-6 634,33 44-544,-24-30 44,5 12 1,-1 2-135,-8-9-31,20 48 211,-27-49 450,10 51-630,-19-59 0,1 28-90,-13-45 1739,-22 5-2459,10-12 641,-17 1-820,20-5-3509,-15-10 4408,12 3 0,-12-7 0,16 5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35.39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17 14369,'0'-7'809,"2"0"-719,-1 6 540,2-1-540,2 8 0,1-1 0,17 17 0,-8-9-90,10 7 0,1-3 0,-5-4 0,8 4 90,2-2-90,-6-3 0,6 2 0,0 0 0,-9-4 359,32 15-89,-35-15 0,16 7 0,-30-14 719,-4 0-629,1 0 0,-7 2-90,0 0 360,-16 8-451,7-3 271,-25 22-450,18-12 90,-32 30-90,28-26-719,-34 39 359,37-40-1979,-19 27 990,32-37-180,-3 5 1529,8-11 0,2-3 0,0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2:35.85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165 5 13739,'-13'-4'720,"0"6"-6111,1 4 6021,-11 16-450,9-9 1498,-23 25-1588,22-21 0,-11 36-90,21-33 860,-1 17-860,6-21 90,0 0-90,7-1 3392,7 3-3302,13-2 90,7-2-90,-4-7 989,23-22-629,-23-1-90,13-18-271,-27 11 181,-8-16-270,-5 18 180,-15-26-180,5 27-180,-22-20-179,15 28-2610,-19-8 1170,18 17 1799,-9 0 0,13 3 0,-1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3:51.38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12 0 13919,'-6'9'810,"0"-1"359,6 8-809,0-7 0,0 7-1,0-7 1,0 0 989,0 16-1169,0-13 0,4 11-90,-3-15 360,8 8-270,-5 3-90,2 0-90,-3-1 270,0 15-91,-1-6 1,1 12-90,-2-14 270,1 15-270,-1-16 180,2 31-90,-2-33 90,0 29-91,-1-27 361,0 33-360,0-31 360,9 33-450,-4-33 539,17 54-539,-14-48 0,6 39 0,-11-44 0,-2 20 180,1 11-180,2 3 0,0-1 90,5 11-90,-4-35 90,6 45-180,-6-45 180,6 40-91,-7-44-3391,5 37 3392,-5-40-329,2 43 329,-5-42 0,1 51-90,-2-52 54,0 32-54,0-36 180,0 47-180,0-39 0,0 29 0,0-40 3301,0 29-3301,0-12 90,0 25 400,0-31-490,0 14 0,0-24 90,0 27-90,0-26 0,0 29 90,0-27-90,-3 41 0,2-41 0,-6 35 0,4-40 56,-3 30 34,1-32-90,3 13 0,-1-22 0,0 8 0,0-2 0,-2 7 0,2-9 0,-3 8 0,3-11 90,-1 4-90,3-11 180,1-2-180,0-9 0,0-2 0,3-3 0,-2 2 0,7 4-90,-5 1 90,15-8 0,-9 6 0,12-7 0,-11 10 0,11-4 0,-4 3 0,8 0 0,-8 0 0,13 2 0,-12 1 0,38-1 0,-30 2 0,46-3 0,-42 3 0,45-4 0,-39 2 0,48-4 0,-44 5-3392,54-3 3482,-52 3-446,57-3 356,-55 2 45,22-3 0,1 0-45,-15 1 0,8-1 0,-2-1 0,-18 1 0,18-3 0,1 0 0,-7 1 0,-1 1 0,-2 0 0,-14 3 0,30-3 0,-7 1 0,25-3 0,-30 4 0,25-1 0,-37 3 0,15-2 0,1 1 0,-10-1 0,14 0 0,0-1 0,-14 1 0,9 0 0,1 1 0,-8 0 3127,29-2-3127,-21 3 0,-13 1 0,13 1 0,1 0 0,-7-1 377,42 1-377,-63 1-3162,39-4 3162,-36 2-15,35-4 15,-52 4 0,10-2 810,-11 2-528,1 0-282,-6 2 3475,-3 0-3295,1-4-157,-1 3 337,1-4-360,3 2 0,7 2 0,0-6 0,23 2 0,-16-2 0,41-1 0,-32 3 0,42-1 0,-41 4 0,45-4 0,-51 4 0,29-3 0,-42 3 0,9-1 0,-19 2 0,3 0 0,-8 1 0,1 0 0,0 0 0,2 0 0,-2 0 0,5 0 0,-3 0 0,6-4 0,-5 0 0,7-3 0,-7 1 0,9 1 0,-8 1 0,4-2 0,-2 3 0,-1-1 0,1 0 0,1-1 0,8-5 0,-6 6 0,6-6 0,-10 6 0,5-1 0,-1 1 0,3-2 0,-4 4 0,2-2 0,-5 3 0,2 0 0,-6 1 0,1 0 0,-2 0 0,4 0 0,-4 0 0,3 0 0,-2 0-2249,0 0 450,-8 0-360,0 0-269,-6-5-451,1 1 2879,-1-6 0,-1 2 0,-2-1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3:52.33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134 35 12930,'-15'0'1529,"0"0"-1169,6 0 89,1 0-179,0 5 90,1-4 629,-10 14-809,9-10 630,-14 19-720,15-15 180,-4 12-180,8-10 179,1 40-269,1-25 0,7 43 0,1-41 0,16 33-90,-1-21 90,13 13 0,-10-25-269,22-7 269,-21-14-90,37-9 90,-37-7 0,35-38 90,-41 19 89,12-47-89,-26 44 180,-10-40-270,-4 41-3212,-18-33 3212,11 39-2,-26-26 2,21 32-540,-40-19 0,34 28-1619,-25-7 540,35 16 1619,-6 6 0,13 1 0,-2 6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1.65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220 25 11580,'5'-9'1350,"0"1"-541,-5 5 1080,0 1-1619,-5 0-90,-1 2-90,-3 4 90,0 1 0,3 3 179,-9 13-359,7-9 0,-7 18 90,9-15 0,-6 21 0,2-6-90,-6 16 0,6-15 90,-6 19-90,8-24 0,-9 28 0,9-33 540,-8 22-450,11-29 0,-8 11-90,9-19 0,-3 1-90,3-2 180,1-2-180,1 1 90,8-4 90,1 2-90,6-8 0,15-14 0,-7 3 270,43-37-270,-33 30 0,46-34 90,-46 38-180,38-23-90,-40 28-2609,36-21 990,-40 23 1799,14-9 0,-23 13 0,-2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3:55.12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1 280 17967,'6'12'629,"-4"-2"-449,5-1-90,-3-1-90,0-1 180,3 0-3392,1 6 3302,0-4 0,4 7 0,-6-7 450,15 28-450,-12-20 89,10 20-89,-11-24 180,7 16 270,4 3-360,-1 1 3392,0-5-3302,-2-2-181,-5-9-3121,10 17 3122,-11-20 180,10 14-180,-11-15 180,16 18-90,-14-18 0,18 14-90,-16-19 359,19 7-449,-19-10 180,13 2-90,-17-4 3392,12 4-3392,-6-2 0,7 4 0,-7-3-90,11 6 90,-12-5 0,23 12-90,-19-10 180,33 15-180,-30-14 90,32 15-90,-34-15 0,23 14 0,-24-15 0,34 15 0,-32-16 0,17 7 0,-23-11 90,34 10-90,-25-7 0,26 7 0,-33-10-90,13 3 90,3 0 0,-1 1 0,-3-2 0,-3 1 0,-9-3 0,19 4 0,-20-5 90,25 1-90,-23-4 0,30 1 0,-30-1 0,20-5 0,-22 4 0,29-14 0,-24 10 0,17-9 0,-23 10 0,17-7 0,-13 5 0,26-8 0,-27 10 0,18-7 0,-5 2 0,-1 0 0,1-2 0,7-6 0,-12 6-3392,32-17 3392,-32 15-72,30-16 72,-32 16 90,32-19-90,-35 19 0,21-17 0,-29 19 0,12-20 90,-15 18-90,5-11 0,-9 14 3357,6-12-3357,2-4-90,1 0 287,-2 1-197,8-8 0,-9 14-90,17-27 90,-17 28 90,12-22-180,-14 23 180,9-32-90,-11 28 0,5-25 0,-7 25 0,3-28 0,1 2 0,1-10 0,-2 12 0,3-2 0,-5 24 179,6-18-179,-7 27 180,3-8-180,-6 16 0,0-3 0,-2 7 0,0-1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3:56.33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72 50 11940,'0'10'1799,"0"-1"-1529,0-5 0,0 0 90,0 0-91,0 0 91,0 1 0,0 0 360,0 5-540,0-1 809,0 37-719,8 3-180,-2 9 0,11 18 0,-10-43-90,7 41 0,-10-44 90,5 29-90,-6-39 180,2 13-91,-4-25 181,1 2-180,-2-23 0,0 2-180,-5-13 270,-11-30-180,3 21 90,-15-58-90,18 53 90,-11-47-90,14 51-3212,-7-35 3212,8 45 90,-4-22-90,6 31 0,-4-18 0,6 22 0,-1-7 0,3 13 90,0 0-90,0 14 3392,4-2-3392,0 11 0,4-4 0,1 10 0,2 6 0,0 2-540,8 24 90,-9-26-4407,13 41 2069,-15-47 2788,5 15 0,-11-29 0,0-2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3:56.98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120 85 15628,'0'-11'2519,"0"2"-2250,0 3 91,-5-1-270,1 2 0,-1 0 0,-2 3-90,2 0 90,-5 0-90,-5 2 0,3-1 0,-2 6 0,1 10 0,5-2 0,-5 16-90,9-16-180,0 16 90,4-16-269,31 8 359,-16-16 0,35-5 90,-31-8 0,15-14 0,-10-1 180,5-11-90,-13 12 359,-3-8-359,-10 20 270,-2-8-180,-1 14 90,-4-2-90,0 16-180,-4-2 0,3 8 0,2 6-90,3-9-720,0 15 271,0-17-2790,15 4 1890,-6-10 1439,15-2 0,-12-3 0,3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3:57.80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 14549,'8'4'4137,"-2"1"-3867,-6 8-90,0 1 180,0 20-270,0-9 90,0 28-90,0-23 90,0 23-90,4 6-90,5 3-414,1-3 414,3-18 90,-4-14-356,0-2 86,-1-1-1349,10 11 360,-9-16-271,6 7-3417,-8-19 4958,-3-3 1,0-2 0,-3-2-1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3:58.59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78 35 13739,'6'-10'1709,"-2"1"-1079,-3 4-90,-1 1-91,0 1 990,0 0-1259,0 14-180,0-4 90,5 14 0,-4-5-90,7 1 90,-7 1-90,3 0 90,-1 29-90,-2-21 0,1 20 0,-2-28 0,0 9 0,0-10 0,0 4 0,5-14 0,0-16 0,4-1 0,0-10 0,-2 5 0,6-14 0,-4 10-90,12-22 90,-11 25 0,16-15 0,-15 22 90,13-4-90,-15 11-90,12 1 90,-11 7 90,13 12-90,-14-3 180,5 14-90,-12-15 720,1 24-541,-3-20 541,-10 22-540,3-29 449,-32 9-629,18-16-90,-29 2 0,24-6-1079,-27-10-180,18 0-360,-12-9 179,23 8 1440,2 2 0,14 6 0,-3 1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0.18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0 10771,'0'16'719,"0"-1"-539,0-6-90,0-2 0,0 1-90,0-3-180,3 3 0,-2-4-2608,6 2 2788,-4-5 0,0 1 0,-1-2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0.34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0 11670,'3'10'720,"-2"-2"-450,6-3 0,-7-1-90,4 0-91,-4-1 1,2 0-90,-1-1-1349,4 1-90,-5-1 1439,3 1 0,-3-2 0,0 1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0.54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0 11041,'4'16'180,"-1"-1"-90,0-1-1,0 0 1,1 0 0,-3 1-90,1-2-90,1 11-809,-1-2 179,1 0-179,-1-5 899,0-8 0,-1-2 0,1 1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0.69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 11041,'0'11'629,"0"1"-359,0-1-90,0 0 0,0-1-90,0-2 0,0 0-90,0 0 0,0-2-2699,0 3 2699,0-5 0,0 1 0,0-4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3:59.98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 17337,'14'-1'-90,"-5"4"-360,-5 1-269,-4 4-1,0-2-89,0 0-1,4-1-359,-2 0 1169,2 3 0,-4-2 0,0 3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2.58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1 218 13829,'6'6'1619,"-1"0"-1439,-5-1 0,0 0-90,0 1 90,0 6-90,0-1 0,5 22-90,-4-16 90,10 24 90,-10-27 449,9 10-359,-9-18-90,2-8-180,-3-6 0,0-10 0,0 3 90,-5-22-180,3 1 90,-3-30 90,5 26-180,20-22 90,-9 38 0,29-22 0,-23 30-90,18-6-270,-21 16-1889,11 1 990,-15 5 1259,3 11 0,-8-4 0,-1 9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2.44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130 19 12120,'-8'-7'1349,"3"0"-1079,2 5 360,1 0-180,-2 2-271,-1-1-89,1 1 90,1 0 0,0 0 450,-8 5-540,4 1 270,-11 13-270,9-5 179,-8 15-179,10-14 0,-7 34-90,10-26 0,-1 27 0,5-30 90,16 17-90,-7-25 90,18 7-90,-14-18 0,6-7 0,-3-12 0,-2-2 90,-2-3 0,-6-7-90,-5 17 90,0-9-90,-1 14 90,0 1 0,-9-3 0,7 5 0,-16-1-90,13 4 0,-17 20 0,13-7 0,-13 27 0,15-21 0,-5 15-90,9-20 90,-1 3 0,10-12 0,0-10 0,5 0-90,8-27 90,-8 19 0,5-14 0,-13 19-90,2-5 180,-4 2-90,3 1 0,-4 5 0,0 4 90,-4 2-180,-1 5 90,0 1 0,-5 10 0,6-5-90,-8 15 90,9-14 0,-2 8 0,5-14 0,0 0 0,5-1 0,8-2 0,-2-1 0,5-1 0,-10 0 90,3-8-90,-5 4 90,1-11-90,-4 8 0,-1-8 180,-4 3-90,3 0-90,-7 2 180,-3 3-90,3 3-1,-9-2-89,11 4 90,-5 5-90,7-2 0,0 23 0,4-16 0,6 12 0,-1-14 0,8-5 0,7 1 0,-7-7 0,6 0 0,-5-10 0,-6 5 0,8-8 0,-10 11-90,7-7 90,-8 9-89,8-10 89,-9 9 0,4-7 0,-7 8 89,1-2 1,-8 5-90,-1 6 90,0 4-90,-7 15 0,6 5-359,-5 9-1,6-6-3328,5 10 3688,2-25 0,0 6 0,0-20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3.10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131 196 11760,'0'-13'900,"5"2"-540,-4-1-91,4 2 361,-5-7-360,0 6 0,0-4 0,0 7 449,0-6-449,0 6 360,-4-11-450,0 12 359,-10-11-449,6 12 360,-11-8-270,11 9 90,-9-1-180,8 4 90,-13 6-180,14 2 0,-8 5 0,11 0 0,1 16 0,2 9 0,0 1 0,7 2 179,11 18-179,-3-25 90,17 48-90,-16-50-90,16 36 0,-17-38-1798,13 36 988,-18-42-1349,6 18 360,-13-29 1889,1 1 0,-2-6 0,0-1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3.26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1 168 12210,'0'-13'1169,"0"1"-809,0 4 0,0 0-4252,5 0 4162,2 0 769,5 0-859,20-11-270,-13 9-1169,30-15 540,-28 16 719,24-11 0,-26 12 0,10-4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3.53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17 1 16528,'0'16'1169,"0"1"-899,0-6-90,0 2 89,0 0-179,0 3 0,0 0-90,0 1 90,-7 26-90,5-18-90,-5 16-179,7-24-91,0-2-90,0-2-180,0-1-4291,7 1 3932,2-4-1,7-1-629,-1-5-539,-1-2 2158,-1-1 0,0 0 0,-1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4.17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80 32 13469,'6'-7'720,"-1"1"-540,-5 3-90,0 2 0,0-1 0,0 1 0,0-1 0,0 1 269,0-2-269,0 2 360,0-2-360,-3 2-90,-1 0 90,-2 1-90,0 0 0,1 0 180,-1 0-90,1 0 360,-5 11-361,4-3 91,-11 24-180,11-17 90,-7 21-90,11-22 0,1 12 0,5-16 0,10 4 0,-3-11 0,11-4 0,-13 0 0,8-23 0,-10 15 90,4-20-90,-7 16 180,2-6 0,-2 4 0,-2 3-180,0 8 0,-2 11 0,0 5 0,0 10 0,5-9-720,0 13 361,3-17-1350,1 3 179,-3-9 1530,3-11 0,-6 1 0,1-8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4.47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0 15178,'11'5'450,"1"3"-270,-1-3 0,3 4-90,-1 0 90,3 0-90,0 1-90,2 2 90,29 23 0,-21-14-90,23 17 90,-12-8-90,-15-10 89,19 21-89,-28-24-89,3 22-1,-13-25-1260,-25 18 631,11-24-1980,-22 7 2699,19-11 0,0 0 0,3-2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5.46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10 173 10591,'-5'-9'1079,"1"1"-359,4-3-450,0 5 0,5-6-1,0 5 1,1 0 1619,7-8-2339,-11 4-89,7-6-91,-9 8-179,0 0-361,0 1-719,0-1 1889,-3-2 0,2 0 0,-3-2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5.69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20 71 11940,'0'-9'630,"0"0"-360,0 3 89,0-1-269,0 2 0,0-1 0,0 3-180,0-2-269,0 3-541,0-3-89,0 3 989,-4-3 0,-1 2 0,-5-1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5.88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31 44 11221,'-9'-8'-90,"2"0"-180,2 4-270,2 1-269,1 0 809,0-1 0,1-2 0,-1-1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6.09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4 126 12300,'-1'-11'989,"0"1"-809,1 5 0,0-1-90,-1 2-90,1-1-360,-1-2-359,1-2-271,0-4 181,0 2 809,5-7 0,-4 7 0,4-5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2.94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114 40 17697,'-4'-8'1349,"3"2"-989,-9 5-180,3-1-180,-2 1 90,0 1-90,2 0 90,-2 0-90,-1 4 0,-3 8-90,3 1-90,-3 21 90,8-14-180,-2 30 180,12-26-180,24 30 180,-8-34 0,42 12 90,-36-26 0,38 0-90,-38-12 180,25-23-90,-40 8 0,8-25 0,-20 25 0,-6-8 0,-1 9 0,-22-15 0,9 14 0,-10-8-180,15 18-89,2 2-451,1 2-89,2 2 809,2 1 0,10 2 0,2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6.36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50 252 12660,'0'-15'1529,"0"1"-899,0 5-1,0 0-89,0 0-90,-5 0 449,-4-7-719,2 5 0,-5-9-180,9 10 90,-4-15-180,3 13 0,2-9-90,2 13-90,0-1 0,0 2-179,0-1-631,0 0 361,0 1 89,0 0-1889,0 1 2519,0 3 0,0-2 0,0 2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6.49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12 8252,'12'-6'0,"-1"0"0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7.73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196 191 11131,'3'-14'1079,"1"1"450,-3-15-1259,1 12 90,-2-10-90,-5 17-1,-1 0 181,-6-4 90,-3 2 0,-1-4-271,2 5 361,-4-2-450,9 7 90,-10-3-180,12 7 90,-11 6-180,11 1 90,-12 16-90,11-9 0,-11 30 0,14-23 0,-3 37 0,8-34 0,9 22 0,-7-27 0,25 26 0,-19-24-90,18 20-90,-18-26-1079,9 13-900,-5-8 1169,0 0-629,-4-5 1619,-6-7 0,-2-1 0,0 1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7.93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0 143 13469,'6'-10'900,"5"0"-450,2 2-271,2 2 1,5-4-90,-3 4 0,2-2-90,14-4-539,15-5 179,-7 3-180,5-1-4137,-6 3 4677,-19 7 0,12-3 0,-24 6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8.19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104 11 12120,'-6'-5'810,"-4"1"-451,5 3-89,-3 0 90,0 1 0,2 0 0,-1 5-1,1 1-89,-1 4 0,0 2 270,-2 7-180,-2 34-360,4-19-180,0 41-180,12-50-1529,9 23 1079,-3-31-359,5 5 1169,-7-11 0,-4-4 0,0 1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8.71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 7 13469,'4'-6'2069,"-1"14"-2069,-3 0 90,0 13-90,0-7 0,5 1 0,-4 3 0,7 0 0,-8 2 0,6 26 0,-5-25 0,1 23 0,-2-37-90,0-6 90,0-6-90,0-9 0,0 3-180,0-14 180,0 9 90,5-9 0,1 8 0,3 5 360,9-4-270,-9 11 0,6 0-90,-10 5 90,6 22-90,-5-11 90,10 27 90,-10-25 360,6 10 359,-8-5-359,0-1-360,-2-1 90,-21 0-270,9-8 179,-27 5-179,21-10-269,-18 1-91,21-4-2159,-11-9 1440,17 3 1079,-4-11 0,8 9 0,0-3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4:09.02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 14099,'11'11'630,"-1"1"-451,-2 3 91,1-1 270,8 12-270,-2-4 0,7 7 539,16 17-449,-13-16 360,33 41-630,-34-39 359,20 40-359,-31-41-90,2 45 0,-20-47-989,-21 35-180,4-42-271,-15 9-1078,11-16 1670,-3 0 0,-2-1 0,-2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1.31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374 296 14099,'4'-11'989,"-1"0"-539,-1 3 0,0-3-90,3 0-1,-2-1 271,6-13-360,-3 9-90,4-10 539,3-3-539,-5 11 720,10-24-720,-14 28 180,3-11-360,-7 20 89,-12-3-89,4 3 180,-24-3-90,15 3 0,-32 1 0,29 2 180,-23 11 0,28-1 629,-29 38-809,24-24 90,-23 33-90,27-31 0,-9 16 0,4 6 0,1 4-90,3-1 0,7 12 0,6-28 90,1 46-90,2-44-1169,1 56 539,0-55-1079,0 44-1439,0-43 1799,-6 1-181,1-13 1530,-9-14 0,4-5 0,-3-1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1.49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12 93 13379,'-4'-12'1709,"1"0"-989,0 3-90,2 1-1,0 0-179,1 2-3482,0 0 3392,0 2-1,6-1 181,22-4-450,-7 4-90,37-2 0,-32 6-1619,45 6 270,-43-4-2789,26 15 4138,-36-10 0,3 9 0,-9-6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1.68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0 15088,'0'10'1799,"0"0"-1079,0-2-180,0 1-91,0-2-179,0 0-671,0 1 581,0-1-90,0 2-90,5 0 0,1 6-180,5-5-3058,1 14 1709,-4-15 1529,-1 7 0,-4-14 0,-3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3.28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167 24 14908,'-12'-8'1260,"1"1"-810,-9 4-450,6 1 89,-7 0-89,10 1 0,1 1 90,-7 4-180,7-2 180,-9 22-90,12-12-90,-4 43 90,8-35 0,4 20 90,5-29-90,21 2 0,-2-6 0,15 0 0,-13-6 90,17-22-90,-22 4 90,11-19-90,-24 15 0,-2-8 0,-6 16-90,0-8-90,-7 14-89,5 0-721,-10 5 181,4 1-181,-2 1 990,-6 11 0,10-5 0,-3 9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1.81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43 13110,'0'-11'179,"0"1"-269,0 5-539,0-2-361,0 3 990,5 0 0,1 3 0,4 1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2.14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32 12840,'14'25'2068,"3"9"-1528,-5-8-90,1 7-180,-5-11-90,-2-2 0,-1-1 179,7 16-89,-7-17 0,6 9-90,-7-20 180,2-3-270,-4-8-90,2-9 0,-4-5-90,0-29 0,0 21 90,5-39 0,0 37 0,9-25 0,-9 35-90,12-7 180,-11 20-90,14 8 0,-9 4-630,18 24 90,-16-13-1618,20 26 1348,-21-27 1,7 9-271,-9-14-1708,5 3 1618,-3-5 1170,4-1 0,-3-6 0,0-2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2.51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146 467 11311,'7'-12'1259,"-1"1"-719,-1-1-1,-2 0 91,-1 2 89,-1-2-89,0 2-180,-1 0 269,0-4-359,-6 5 180,-15-10-360,-11 12-180,3 4 0,-12 41-180,27-12-90,-9 37 90,19-34-360,12 37 451,3-38 89,21 15-90,-9-36 90,34-16 90,-25-2 179,42-35-179,-43 17 90,1-9 0,0-6 450,8-33-450,-18 30 0,-1-1-661,8-31 660,-14 23 1,-7 22 0,-3 3 0,-1 4-90,-2 0 0,-1 11-90,-1 9 0,0 12 0,0 11 0,-7 29-90,5-14-630,-9 55 181,10-44 390,-3 24-2909,4-6 1619,0-24-900,0 15 2339,5-32 0,0-3 0,5-2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3.64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63 15898,'3'12'1079,"-1"0"-539,0 4-270,0-3-90,1 5 90,-1-5-1,1 1 91,-1 9-90,2 3 180,-1 16-360,0-12 90,2 18-90,-5-22 179,2 8 1,-2-18 990,0-3-1081,0-15 91,0-8-180,0-6 180,0-28-270,5 18 0,0-42 0,5 36 0,3-36 0,-4 40 0,4-22-90,-8 34-90,6-7 90,-7 18 0,15 22 90,-10-3 0,13 28 90,-13-19-90,14 53 0,-13-43-90,6 34 180,-10-47 180,3 7 450,-2-9-540,0 0-90,-2-12 0,3-25-90,-3 6 0,10-42 0,-8 26 0,13-46 0,-11 41 0,12-36 0,-13 43-90,6-15 0,-10 30 0,5-2 0,-7 12 90,8 18 0,-6-4 0,15 47 0,-11-33-90,7 25-180,-7-32-1529,10 13 450,4-10-900,15 7 720,-5-18 1529,20-6 0,-15-10 0,13-1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5.20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26 18956,'1'-11'1439,"0"2"-1349,3 5-90,1 2 0,5 2 0,16 0-90,-10 0-1709,33 0 720,-30 5-1619,19 3 989,-25 3 1709,6 5 0,-10-6 0,0 3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5.36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9 1 14279,'-4'11'1979,"0"-1"-1440,3-4 1,1-3-180,0 0-90,0-1-90,0 0 0,13 0-180,-2-1-2159,42-1 720,-23-5 1439,35-3 0,-35-3 0,8-1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5.88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186 57 14009,'2'-10'2069,"-1"1"-1440,-1 4-179,0 1 0,0 0-90,0 1-90,0 0 269,-8-5-449,1 5 0,-21-3-90,15 4 0,-11 8 0,14 2 0,0 6 0,-1 0 0,0 2 0,-5 8 0,3-5 0,-1 7 0,5-8 0,2 0-90,2 6 90,3 5-90,11-2 90,0-5-90,27-8 90,-17-10 0,20 0 0,-22-4 0,21-16 0,-20 7 0,20-20 90,-27 18-90,7-8 90,-13 15-90,-1 4 0,-3 7 90,-1 6-90,0 0-270,0 14-89,0-9-3509,0 22 1979,4-25 1889,-2 8 0,5-17 0,-2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6.11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24 0 18596,'0'13'450,"0"0"-360,0 2 0,0 0-90,0 2 0,0 2 0,0 2-90,0 0-2159,0 38 1080,0-27-2069,0 36 3238,-6-43 0,0 5 0,-5-11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6.28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42 18 17067,'-12'-3'1529,"1"0"-1259,5 2-90,1-1 0,2 1-90,0-1-90,2 1 90,0-1-90,1 1 0,14 0 0,-3 0-990,39 1 1,-26 0 989,47 7 0,-45-5 0,19 4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6.74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23 48 16078,'0'-11'1889,"-5"0"-1529,3 3-181,-3 1 1,0 1-90,4 3 360,-4 1-360,5 8-90,0 1 90,5 7-90,5 10 90,7 18-180,-3-6 0,0 12 0,-7-20 0,-1 1 0,-1 0 0,0 0-180,3 19 180,-3-19 0,4 18 90,-6-32 0,4 1 0,-3-18-90,2-1 90,-2-12 90,4-17-90,1 3 0,2-6 0,-2 13 0,-3 8 0,0 5 0,2 0 0,-1 6 0,1 0 90,-2 9-180,7 18 90,-4-6 0,12 28 0,-13-28 270,3 22-270,-8-24 180,-14 18-180,2-23 0,-18 9 0,10-15-899,-15 0-900,12-4-990,-7-6 91,12 4 2698,4-7 0,3 7 0,1-3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3.58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44 77 12660,'-7'-13'1529,"0"1"-720,2 0-89,-1 2-90,1 0-91,0 3-179,2 1-90,1 2 629,0 2-719,1 6 0,1 3 180,0 26-360,15 20 90,-6-1-90,12 9-270,0 10 0,-8-25-359,7 26-1350,-6-21 720,-5-14-91,2 7 1350,-6-9 0,-2-12 0,-1 6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7.09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159 53 13020,'-29'0'1888,"2"-4"-6828,2 3 5659,4-6-179,4 6 1319,3-5-1500,4 6 1131,2-5-1311,3 3 271,2-2-270,9 2 0,17 1-90,0 1-90,26 0 0,6 0 90,6 0-90,30 0 0,6 0 1482,-6 0-1482,-19 0 0,6 0-45,7 0 0,-3 0 0,-29 0 0,1 0-45,30 0 1,-2 0-271,1 0-625,-3 0-94,-30 0 0,3 0-1440,4-3 1,-1 0 2518,35 1 0,-10-6 0,-51 5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7.49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21 94 14279,'-11'8'3508,"4"-2"-3328,5-11 90,2 0-180,0-7-90,4 3 89,6-3-89,1 3 0,4-2 90,13-1-90,-6 3 180,53-6-180,-40 11 90,28-1 0,-37 5 0,-2 0 0,-2 7 810,22 23-541,-19-8 91,16 19-90,-24-19 899,9 25-809,-5-4-270,7 20-90,-12-25-2699,4 11 1620,-11-30 989,17 12 0,-14-26 0,7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5:42.21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277 20 12930,'-7'-7'1439,"-4"1"-900,10 3 541,-10 2 629,-1-1-1349,2 2-90,-4 0-1,8 0-89,-1 0 90,2 0-90,0 0 0,0 0 270,0 0 5216,2 0-5666,0 4 90,2 1 0,1 4 90,0-1 0,0 9-90,-5-4 180,-1 23-270,-4-16 180,1 30-180,1-27 90,0 36 0,4-30 269,-1 53-269,4-45 360,0 50-270,1-53 180,5 38 90,-4-41-450,14 49 0,-10-48 0,9 36 0,-9-42 0,0 54 0,-3-44 0,0 34 0,-2-42 0,0 35 0,0-25 0,0 54 0,0-56 0,0 47 0,0-33 0,0 21 0,0-27 0,0 21 0,0-32 0,0 43 0,0-43 0,-3 51 0,2-49 0,-8 45 0,6-49 0,-7 36 0,6-37 0,-4 40 0,4-38 0,-6 58 0,6-52 0,0 15 0,-1 1 0,2-16 0,-5 44 0,4-50 0,-9 56 0,8-51-293,-5 34 293,7-48 0,-1 17 0,-1-6 0,0 12 0,0-19 0,-1 6 0,4-17 0,-6 21 293,6-23-293,-4 16 0,5-20 0,-4 9 0,3-12 0,-2 3 0,3-8 0,9 0 0,-2-1 0,9-1 0,-6 0 0,1 0 0,7 0 0,12 0 0,-4 0 0,8 0 0,16 0 0,-1 0 0,8 2 0,-14-1 0,3 7 0,-17-5 0,55 9 0,-47-8 0,42 3 0,-44-5 0,64 1 0,-53-1 0,54 1 0,-65 0 0,25 0 0,-9 1 0,30 1 0,-24-3 0,40 2 0,-52-3 0,53 3 0,-54-3 0,50 2 0,-54-2-3392,51 2 3392,-52-3-296,14 2 1,1 0 295,-9-1 0,16 1 0,1 0 0,-15-1 0,47 3 0,-54-2 0,17 1 0,2 1 0,-6-2 0,8 0 0,-2 0 0,-16-2 0,31 0 0,10 0 0,-14 0 0,13 0 0,-27-4 0,-1-2 0,8 1 0,16-3 0,0-1 0,-16 2 0,7-1 0,0 1 0,-8 0 0,4 0 0,0 0 0,-9 1 0,15 0 0,1 1 0,-12 1 0,14-1 0,0 1 0,-15 2-216,11 0 1,0-1 215,-7 2-965,18-1 0,0 0 965,-15 1 0,1-1 0,-2 1 0,-16-1 0,50-1 0,-13 2 0,-1-2 1930,-10 3-1930,14-1 0,-38 1 0,11 0 0,0 0 0,-14 4 0,11-2 0,1 0 0,-5 2-624,11-2 1,0-1 623,-8-1 686,9 0 1,-1 0-687,-8 0-986,15 0 0,0 0 986,-13 0-255,9 2 1,-3 0 254,-18-1 1545,23 3-1545,-36-2-1157,16 1 1157,-11 0 0,12 1 1394,-13-4-1394,1 3 770,43 0-770,-6 1 0,-20-1 0,0-1 210,16 1-210,-16 0 0,-2 0 0,4 0 0,30 1 3087,-55-2-3087,4 0 0,-20-1 0,25 3 0,-21-1 0,36 4 0,-29-3 0,47 5 0,-45-5 0,33 4 0,-45-6-1059,11 1-1100,-30-2 0,1 0-2968,-17-5 1439,3-1 3688,-2 1 0,3-3 0,0 4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5:44.85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0 163 12570,'0'-14'1079,"6"5"-809,0 2 0,1 3 0,2-3-4252,-3 1 4252,3 0 859,-1 2-319,12-7-630,-10 6 359,29-12-449,-22 10 0,15-4 3302,-16 6-3392,0-1 90,1 1-90,0-1 90,13-3-90,-10 5 90,15-5-90,-19 7 270,36-3-180,-29 4 0,25-1 0,-29 2 90,30 0-90,-11 0 0,14 0-90,-19 0 180,18 5-180,-22-3 179,36 10-179,-42-9 90,24 10 0,-28-8-90,17 6 90,-22-7-90,18 7 0,-21-6 90,16 7-90,-16-7 0,16 9 0,-13-7 180,20 12-180,-19-9 180,24 12-180,-21-11 90,25 14 0,-17-8-90,10 9 90,-13-8 90,11 15-90,-14-12 0,11 14 0,-17-17 359,9 11 91,0-4-360,0 3 0,-1-4 360,0 6-451,-7-10 91,22 29-180,-18-23 180,32 43-180,-29-39 360,36 49-270,-38-51 180,24 27-90,-26-33 270,19 23-271,-9-14 1,10 14-90,-14-17 180,16 21-90,-9-9-180,7 6 90,-11-12 90,4 2-90,-10-12 90,29 32-180,-26-31 270,33 36-270,-30-33 179,40 39-89,-37-37 45,13 12 0,1 1-45,-7-6-1696,8 8 0,0 1 1606,-10-11-515,5 5 0,1 0 515,-4-5 135,20 16 0,1 1-45,-10-13-45,-2 0 0,-1-2-45,-10-10 90,33 21 0,9 3 0,1 0-90,-7-7 45,-24-19 0,-1 0-45,7 2 44,13 6 1,-1-1-45,-15-9 0,7 2 0,0 0 180,-6-3 45,8 1 0,2 1-135,-5-4 45,10 2 0,2-1-45,-6-4-45,21 3 0,1-1-45,-15-5 0,12 2 0,-1 0 0,-22-5 0,20 1 0,0 0-90,-23-4 873,0-1 1,-4-2-964,-19-3 815,23-1-1715,-15-1-1618,11-4 989,-29 3 1709,-21-12 0,-11 9 0,-13-8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5:48.49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65 60 11760,'-6'-9'720,"1"1"-450,5 4-90,0 1 89,-3 0-89,2 1 0,-2-1 180,3 0 90,0 0 629,0-2-809,0 1 360,0-2-450,0 3 269,0 0-449,0 11 0,0-2 0,0 9 0,0-2 0,0 1 0,0 21 0,0-12 0,0 27 0,0-24 0,0 44 0,0-41 0,0 25 0,0-42 1439,0 5-1349,0-17 0,0 2 0,0-17 0,0-19-90,0 10 0,0-14 0,0 15 0,-8-20 0,3 15 0,-9-30 0,10 35 0,-4-19 0,7 28 90,-2-7-90,2 17 0,0-1 0,1 9 0,-2 1 0,2 5 0,0 1 0,0 0 90,9 31-90,-4-21 0,5 22 0,-4-29-4921,-1 16 3752,-1-16-1710,2 13 271,-5-21 2608,1 2 0,-1-4 0,-1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5:49.16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171 54 14549,'0'-12'2428,"-4"3"-1888,3 4-180,-7 1-90,7 1 89,-5-1-179,3 0 90,-9-1-270,5 2 90,-10 0-90,8 2 90,-18 15-90,15-5 0,-11 12 0,15-9 0,-6 14 0,7 3 0,-2-1-90,6-4 0,16-7 90,-5-11 0,22 5-90,-16-16 90,20-10 0,-19 2 90,16-23-90,-20 22 0,6-17 90,-15 6-90,1 9 0,-8-4 0,4 18 0,-8 1 0,3 11 0,-1-2 0,1 11 0,4-5 0,2 1-90,0 8 0,0-5-719,6 17 269,-1-20-2788,13 14 2338,-11-21 990,10 5 0,-16-11 0,5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5:51.16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137 55 15448,'-4'11'630,"2"-1"-450,2-2 0,0-1 0,-3 2-91,3-2 91,-3 1-180,3 1 180,0 11-90,0-6-90,0 14 0,0-14 90,-5 21-90,0-21 90,-1 10 0,2-19 90,4-2-90,0-11-90,-5 2 0,4-10 0,-5-3 90,6 3 0,-3-22-90,2 17 270,-6-28-180,4 28 179,-7-22-269,6 29 90,-4-8-90,6 18-90,0 0 90,2 9 90,-1 6-180,1 3 90,0 5 0,0-3 0,0 23 90,0-12 0,0 41-90,0-35 90,0 45-90,0-36 90,0 7-90,0-24 180,0-16-450,0-9 0,0-5-89,0-5-271,0-4-90,-4 5-3777,-8-13 2248,2 10 2249,-3-8 0,6 14 0,1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5:52.21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35 23 14639,'0'-9'1979,"-4"2"-1440,3 5-269,-6-1 899,7 2-1079,-4 4 90,4 9-180,0 0 90,0 6 0,0-1-90,0-2 180,0 23-90,0-19-90,0 20 0,0-23 90,0 23-90,0-22 0,0 13 90,0-23-90,0-1 0,0-8 0,0-2-90,8-7 0,-2 2 90,8 0 0,-3 2-90,5-2 90,-3 2 0,12-3 0,-11 5 0,17 0 0,-20 4 0,17 6 0,-18 2 0,13 14 0,-14-8 0,10 20 90,-13-20 0,3 11-90,-8-16 450,-5 10-270,-3-11 89,-8 7-89,3-10 270,-5 1 180,1-2 269,-10 0-719,6-1 360,-12-2-450,14 0 0,-9-4-90,11 0-450,-6-9-809,10 3-181,-5-5 721,11 8-2969,2-7 1979,3 6 861,1-7 0,0 7 0,0-1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19.52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118 204 11850,'0'-9'990,"0"1"-541,0 4-89,0 0 90,0 1 0,0 0-91,0 1 1,0-1 180,0 1 2428,-4 0-2698,-2 1-270,1 5 90,-4-3-90,8 7 90,-3-3 90,-3 13-180,4-7 90,-6 13 0,6-12-3392,1 28 3392,1-19 90,1 26-90,0-26-90,0 27 90,-6-13-90,1 12 89,-5-19 271,5-2 3392,3-17-3752,2-6 90,0-10-90,0-8 0,0-1 0,0-21 0,0 11 0,0-39 0,0 33 0,-5-53 90,3 51 270,-11-39-270,11 52 180,-8-12-181,9 25-89,-2-1 90,3 15-90,0 11 0,0 2 0,3 34 0,-2-22 0,8 58 0,-5-53 0,5 33 0,-5-48 0,2 4 0,-3-18 0,2-11 0,-2-6 0,-2-32 0,0 13 90,-1-49-90,0 37 0,-4-13 0,-2 0 90,4 3 0,-8-26 90,10 50 270,0 11-360,0 24 0,0 0 0,0 13-90,0 22 0,0-15 0,17 57 0,-11-49-450,17 43-90,-17-54-269,0 10-1350,-4-17-3957,-1-10 3417,0-4 2699,0-10 0,-1-6 0,0 1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21.37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1 143 15808,'0'13'1259,"0"-2"-89,0 2-991,0-5 1,0 6-90,0-7 0,0 0 180,0 16-180,0-9 0,0 19-90,0-17 90,0 19-90,0-16 0,0 22 0,3-24 0,1 14 180,0-20 0,2 2-180,-6-15 0,2-13 90,-2 1-90,0-9 0,0 8 90,0-9-90,0 6 90,0-21-90,0 18 90,0-21-90,0 25 0,0-21 0,0 27 0,0-12 0,0 19 0,0-1 0,5 4 90,1 7-180,5 1 90,3 16 0,7 12 90,-3 4-90,0-2 0,-3 1 0,-9-22 0,5 7 0,-9-19 0,3-13 0,-3-2 0,3-35 0,-2 19 0,0-44 0,-2 37-3392,-1-38 3571,0 43 271,0-22-360,0 36 540,0-5-630,5 22 90,-4 2 90,9 7 3751,4 17-3751,-2-11 90,7 14-90,-11-17 180,9 13-270,-2-5-90,5 9 0,-6-14-90,-3-5-180,-2-6-360,-1-1-269,2-3-2969,11-1 1799,-7-1-1529,11-6 3598,-11 0 0,2-6 0,0 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3.76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1 230 15358,'7'-11'1260,"10"-2"-1081,1 5-179,10-4 90,-3 2-90,4-3 0,22-7-180,-9 3-1394,7-2 0,1 0-674,3-2 2106,28-12 0,-43 16 1,-4 1-1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47.704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28 0 13739,'-8'0'1889,"1"0"-450,3 0 0,1 0 91,0 0 3597,1 0-4768,2 5 181,5 6-450,2 2 90,6 4 0,0-4 90,0 2 89,10 13 451,39 49-720,-16-20-45,-10-13 0,3 4 45,6 4 0,-1-2 0,17 19-90,-7-10 0,10 10 0,-7-9-182,-20-20 1,-1-1 211,19 19 0,7 9 0,-10-11-120,4 7-135,6 9 0,-3-1-135,-17-19-90,-2-4 1,-3-3-181,-15-19-7015,7 12 5756,-25-26 0,-1-6-807,-17-15 2696,-2-7 0,-1-1 0,-2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48.197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1493 10 12480,'-10'-3'2698,"-6"-1"-2158,6 3 0,-4 0-91,6 1 631,0 0-91,-6 11-719,4-4 0,-5 11 1349,-9 21-989,8-14-2673,-23 36 2583,18-29-451,-17 22 1,-4 3 180,-4 3-708,1-5 1,-8 10 0,5-8 482,12-16 0,-1 1-255,-25 26 0,-10 11 0,7-8-519,15-18 0,-1 3-1238,2-1 1,-10 12 0,-4 5 0,4-4 0,9-9 1926,-7 10 1,3-1 0,7-10 0,-5 7 0,1 0-1,10-10 1,11-6 0,-1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54.563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138 27 14998,'0'-8'1889,"-7"0"-809,-6 7-720,-2-2-91,-2 2 1,7 0-90,1 0 90,1 0-90,1 0 3058,4-1-2968,0 7-90,3-1 0,-4 6-90,3-2 90,-3 2 539,-5 33-629,4-22 90,-7 26-90,9-29 360,-1 23 89,2 12-359,0 0 0,2 3 450,0 11-450,0-22 89,2 8 1,0 1-180,-1-6 90,1 6 0,0 0-90,-2-7 90,0 15 0,0-1-90,0-10 45,2 10 0,0 1-135,0-16 0,3 16 0,2 1 0,-2-13 0,0 3 0,0-2 0,-1-13 0,-2 57 0,-2-55 0,0 33 0,0-53 0,0 9 0,0-9 0,0 6 0,0-16 0,0-4 0,4-5 0,7-1 0,-3 0 0,4 0 0,-6 0 0,-2 0 0,4 0 0,1-3 0,1-1 0,-2 0 0,2-3 0,-6 6 0,4-5 0,-6 4 0,2-2 0,-1 3 0,1 0 0,-2 1 0,4 0 0,-4-1 0,2-1 0,-2 1 0,1-2 0,-1 3 0,4-3 0,-4 3 0,2-2 0,-4 1 0,3 0 0,4 1 0,-1 0 0,3 0 0,-2 0 0,-2 0 0,12-4 0,-9 0 0,16-4 0,-14 2 0,11-1 0,3 1 0,-4 1 0,4 1 0,3-1 0,-10 2 0,34-3 0,-27 3 0,39-2 0,-34 4 0,55-6 0,-45 5 0,44-4 0,-48 4 0,17 1 0,2 1 0,-8-1 0,6 1 0,-2 0 0,-16 0 0,33 0 0,-33 0 0,17 0 0,-12 0 0,-9 4 0,39 0 0,-17 2 0,30-1 0,-27-1 0,31 1 0,-40-2 0,5-1 0,-1 1 0,-6-1 0,13 1 0,-1 0 0,-10 0 0,10 1 0,0 0 0,-14-1 0,53 4 0,-54-5 0,12-1 0,1 0 0,-11-1 0,47 1 0,-55-1 0,15 0 0,1 0 0,-5 0 0,7 0 0,-1 0 0,-13 0 0,32-4 0,-7-2 0,-10-1 0,0 0 0,22-2 0,-13 0 0,3 1 0,28-1-1230,0-1 1230,-12 5 0,-2 4 0,-29 0 0,16 1 0,1 0 0,-11 0 0,14 2 0,0 1 0,-13-2 0,25 1 0,2 0 0,-11-2 0,6 0 0,-2 0 0,-13 0-1492,29 0 0,3 0 1492,-12 0 0,-1 0 0,-4 0 0,-24 0 0,2 0 0,4 0 0,28 0-490,-17-1 1,-1 2 489,6 3 0,-14 0 0,-1 1 0,8 5 0,17-3 0,1-1 0,-5-1 0,-19-3 0,9 0 0,-9-1 0,29-1 0,-16 0 0,14 0 0,-13 0 0,-27 0 0,-1 0 0,28 0 0,12 0 0,-14 0 0,15 0 0,-24 0 0,4 0 0,-5 0 0,-4 0 0,17 0 0,-18 0 0,-2 0-76,-4 0 76,-2 0 0,-4 0 0,1 0 0,4 0-151,-3 0 0,-3 0 151,-17 0 797,37 0-1786,-46 0-3059,4-9 1619,-36 6 212,-14-11-2011,8 8 5009,0-5 0,-2 2 0,0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56.27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0 178 18327,'5'-3'3328,"-3"-2"-3238,21-3-90,-7 0 0,-1 1 90,2-1-90,0 0-90,1 1 180,21-8-90,-2 2 89,8-2 271,14 0-270,-4 3 0,0 0-90,-4 3 90,10-1-90,-25 5 0,49-5 90,-54 7-90,40 0 0,-40 2 90,53 6-90,-49 1 180,43 8-90,-46-3 90,16 2 0,1-1-180,-4 0 45,5 1 0,0-1 45,-14-3-90,26 6 269,6 2-179,3 1 0,-3-1 90,6 2-90,-38-8 180,39 15-180,-45-14 180,32 16-270,-37-15 360,36 24-270,-37-21 89,33 26-89,-35-25 180,33 23-270,-30-21 180,33 24-90,-33-25 90,45 39-90,-44-35-90,23 22 0,-33-27 360,37 35-270,-26-27 90,25 27-91,-35-36 271,11 18-90,-3-3-90,12 18-90,-12-15 90,19 20-180,-18-24 450,41 37-450,-34-37 0,15 9 0,3 1 0,-7-7-1696,13 7 0,1 0 1696,-11-11-1135,9 5 1,0 0 1134,-6-5-759,17 10 1,1 0 758,-12-8-187,3 2 1,0-1 186,-11-7 655,3 0 0,5-1-655,28 8 0,-21-10 0,1-2 1980,25 2-1980,-6-10 0,0-3-495,-32-5 1,0-1-93,30 1 1,-4 0-1483,-3-4-5313,6-3 7382,-49 2 0,6-3 0,-32 4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57.56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15 205 15178,'-4'5'2699,"0"-2"-2519,4 22-90,0-6 0,0 5 179,0 36-817,0-18 548,0 28 0,0-29 224,0 15-224,0 8 0,0-12 0,0-6 0,0-32 180,0-4-90,4-5 90,0-34-180,1 7 414,-1-30-324,-4-4-90,0 9-1696,0-17 0,0-3 1696,0 3-431,-2-11 0,-1 3 610,2 24-260,-9-45 81,9 69 0,-5-3 0,6 43 0,0 4 2524,0 10-2524,0-6 1655,4 2-1655,7 29 0,2-6-90,-1 12-179,-4-19-181,-6-13 427,1-3-3485,-1 9 89,-2-9 2571,0 4 0,0-9 0,0-2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58.13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258 161 17337,'0'-16'1709,"1"5"-1439,-1-4 0,0 6-90,-5-2 90,4 0-91,-8 0 91,4 0 360,-8-4-360,2 4 449,-11-8-629,10 11 180,-18-3-180,16 9-90,-27 34 0,23-13 0,-26 69 0,31-51-90,-5 41 90,16-50 0,17 11-90,16-19 0,13-4 0,-1-8 90,11-33 0,-27 10 0,26-43 0,-34 30 180,8-45-90,-21 44 90,0-29-180,-6 44 0,-5-5 0,1 16-90,-5 25 90,5-7-90,0 32-180,4-21-5280,12 41 4830,-2-35-1944,18 27 955,-10-40 1709,16 4 0,-15-15 0,7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6:59.71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45 64 13289,'0'6'2789,"5"-5"-2519,-3 17-90,3-10-1,-5 0 1,0-1-90,0 2 90,0-1 0,0 8-90,0-1 0,0 2 0,0 8 0,0 0 90,0 7-180,0-4 270,0 12-180,0-17 0,0 43-90,0-32 89,0 51-89,0-46 0,0 22 0,0-19 0,0-13 0,0 6 0,0-11 0,0-8 450,0 3-450,0-19 90,0-2-90,0-13 0,0-12 0,-4-9 0,-2-19 0,-3 5 0,-5-47 0,8 42 0,0-8 0,1 0 0,3 10 0,0-6 0,1 2 90,-1 19 90,2-34-90,0 55 0,0-9-90,0 20-90,0-3 90,0 14 0,0 1 0,0 9 0,9 10 90,5 21 0,5 6 90,-2 2 180,-5 14-270,-7-31 89,-1 46-89,-2-46-90,-2 40-90,0-46-1079,0 33 539,0-44-4137,0 13 4767,0-28 0,0 0 0,0-4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00.98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13 0 19496,'0'16'0,"-5"-2"0,3-5 0,-3-1 0,5 1 0,0 1 90,0 1-90,0 8 0,0 29 0,0-12 0,0 50 0,0-48 0,5 51 0,-3-52 0,10 37 0,-9-48 180,6 18 0,-6-32 449,1 3-449,-2-13-90,0-5-90,-2-2 90,0-26-90,0 13 0,0-34 0,0 28-90,5-25 90,-4 28-180,17-14 180,-15 24 0,15-2 0,-9 10-90,3 1-90,28 21 180,-21-9-90,19 16 90,-24-12-90,12 13 90,-5-1 0,3 4 0,-5-3 90,-10 3-90,-2-8 90,-17 8 0,1-21 0,-24 2-90,16-8 0,-35-14 0,32 4 0,-22-15-180,31 13-1529,-8-12 630,12 13 1079,-3-6 0,9 12 0,0 1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02.629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1 106 12210,'9'0'6206,"-2"-1"-5936,-7-4-270,0 1 90,0 0 90,0-2-180,3 2 180,1-7-180,6 2 90,-4 0-90,2 0 0,-4 6 0,-1-2 0,1 2 0,0-2 0,0 2-90,3-4 90,-2 3 0,5-3 0,-5 4 0,8 1 0,-7 0 0,7 2 0,-8 0 90,4 8 0,-6-2 90,4 11-180,-4-6 270,1 20 0,-2 1-180,0 0-90,-2-2 179,-10-5-179,7-9 0,-23 17 0,19-23 90,-20 10-90,19-17 0,-11 2 0,10-5-90,-6-14 90,11 6 0,-1-21-90,10 18 90,11-10 0,-1 15 0,11-1 0,-3 5 0,3 2 0,1 0-179,11 5 89,-17 0-180,28 0 180,-29-2-810,20-3-89,-26 0 179,4 0-179,-14 0 989,-3-8 0,-6 4 0,-1-7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03.285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22 123 14998,'-5'-8'2249,"1"0"-1619,3 4-180,-1 0-1,-1 0-89,1-1-3392,0 1 3302,1-1-90,0 1 809,0-5-809,7 4 90,11-10-180,0 8-180,30-10-180,-26 10-1979,40-5 1170,-40 10 1772,26 0-2222,-32 2 1529,11 11 0,-15-3 0,4 10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3.58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 19766,'6'16'1169,"16"10"-809,-1-10-90,10 9 0,-10-7-91,-1 2-89,1 3 90,26 36-414,-22-24 144,18 28-180,-28-36-1619,10 22 1260,-10-20-3149,11 27 2069,-19-38 1709,2 9 0,-9-22 0,0 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4.49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391 174 12030,'-9'-13'1709,"0"1"-1079,2 4 1169,-7-6-1260,5 5-179,-6-5 0,5 8 270,-6-6-360,2 3 269,-22-11-449,16 9 270,-31-11-360,29 14 180,-28-5-180,32 10 0,-20 6-90,27 6 90,-13 25 0,16-10 0,-1 42 0,13-32-225,16 19 0,6 2-45,3-13-282,1 0 1,0-3 12,-2-12-2250,24 18 451,-10-8 2338,15 13 0,-27-22 0,-9-5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03.47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7 28 14819,'-7'8'4227,"8"-2"-4137,7-5-90,7-1 0,-2 0-90,6-3-90,-4 2-2158,18-11 988,-16 9-3237,13-7 4587,-18 7 0,2-2 0,-7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04.095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22 12300,'9'0'1439,"-1"0"-899,-2 4 89,-1-2 1,1 5-90,-2-3 449,1 7-539,-1-3 449,4 18-719,-5-12-90,5 20 0,-6-18-90,0 7 0,-2-5 90,0 10-90,0-11 0,0 7 0,0-17 90,0-1 90,0-1 90,-3-3-270,2-6 0,-2-2 0,3-7-90,0-7 90,0 3 0,0-7 0,0 6 0,4 0-90,4-15 90,3 9-90,0-5 90,-4 14 0,-1 9 0,-2 3-90,4 14 90,-4-2 0,5 23 0,-4-15 0,6 29 0,-6-26 0,3 18 0,-6-25 270,1 6-270,-3-19 0,2 0 0,-1-30 0,0 10 0,1-14 0,1 15 0,0-3 0,2-6 0,-1 6 0,6-13 0,-4 20-90,10-5 90,-9 16 0,7 1 0,-7 9 0,12 21 0,-8-6 0,24 42-180,-19-38-450,19 27-89,-20-34-1890,14 9 2609,-5-14 0,2-2 0,-2-6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47.10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1 136 13739,'3'7'360,"-3"-1"-180,6-5 270,2 1-360,0-1 89,3 1 91,-2-2 1619,21-9-1619,-16 2 0,15-7-180,-22 7 180,0-4-180,1-2-90,-1 0 0,-1 2 0,-2 3 90,-3 4-90,4-3-90,-3 4 359,6-6-179,-4 5-90,8-4 90,-6 5 0,14-5-90,-11 5 0,16-4 0,-12 5 0,19-1 0,-14 2 0,35 1 0,-30 0 0,34 7 0,-37-5-3392,22 10 3482,-26-9 0,14 7 0,-18-4 90,12 8 0,-12-1 0,5 15-90,-11-9 3482,-2 23-3482,-4-13 0,-11 19 0,3-16 0,-21 22-90,14-24 0,-32 50 0,24-45 0,-35 42 0,34-49 89,-31 22-89,31-32 180,-27 10-90,30-21-180,-22 1 180,25-13-180,-21-15 90,25 5 0,-10-30 0,20 28-90,0-19 90,11 22 0,21-12 0,-8 17 0,14-6 0,-19 15 0,20 6 0,12 11 0,1-2 0,0 7 0,19 7 0,-29-13 0,9 3 0,-1 0 0,-11-6 0,44 13 0,-46-17-3841,39 10 3571,-44-13-4767,31 6 5037,-39-8 0,10 0 0,-22-4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30.01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162 50 11940,'0'-14'1799,"0"4"-1259,0 2 0,0 3-1,0 0 1,0 1 6566,-4 0-6926,-2 6 270,0 0-271,1 5 91,5 0-90,0-1 270,0 10-360,0-4 90,0 14-90,0-11 180,0 34-181,0-27 1,0 23-90,0-27 450,0 32-270,0-21 270,0 47-360,0-44 359,0 43-269,0-29-90,0 20 0,0-24 90,0 19-90,0-28 0,0 39-90,0-39 0,7 39 90,-2-40-90,9 47 90,-9-46 90,3 46-90,-6-49 0,1 53 0,-2-49-90,0 35 0,-1-41 0,0 53 0,-4-43 0,-2 48 0,1-53 0,-5 21 0,1 4 0,-3 1 0,3-3 0,0 8 0,5-30 0,-5 43 0,7-44 0,-4 44 0,5-44 0,-4 51 0,4-51 0,-3 43 90,4-50-90,-2 13 0,1-6 0,1-12 0,-1 8 0,1-15 0,0-2 0,-1 9 0,1-10 90,-1 9-180,0-14 90,-7 16 90,4-12-90,-5 13 0,6-14 0,-5 9 0,0 2 0,0-1 0,2-2 0,1-3 0,2-5 0,-4 14 0,4-15 0,-2 11 0,3-13 0,-1 5 0,2-7 0,0 6 0,1-6 0,0 7 0,0-6 0,0 4 0,0-6 0,0 5 0,0-3 0,0 3 0,0-4 0,0 2 0,0-1 0,0 3 0,0-2 0,0-1 0,0 1 0,0-2 0,0 0 0,5-3 0,0 0 0,4-5 0,4-3 0,-2-1 0,4-2 0,-2 4 0,16-5 0,-8 4 0,33-7 0,-27 8 0,57-8 0,-46 9 0,47-6 0,-47 7 0,12-3 0,-13 3 0,20-3 0,-13 2 0,14-3 0,1 0 0,-2 1 0,11-2 0,-1 0 0,-18 2 0,12 1 0,-2 0 0,-13 3 0,46-2 0,-60 4 0,60-2 0,-50 1-282,36-3 282,-48 3 0,25-3 0,-7 0 0,24-2 0,-27 1 0,39-7 0,-14 4 0,11-4 0,-19 6 0,-1 3 0,-22 3 0,48-1 0,-50 2 0,47-1 0,-48 1-3110,55 0 3110,-54 0-421,51 0 421,-55 0 0,19 0 0,1 0 0,-11 0 0,40 0 0,-53 0 0,24 0 0,-7 0 0,23 0 0,-26 0 0,41 0 0,-28 0 0,21-4 0,-30 3-311,28-6 311,-32 6 0,10-2 0,1-1 0,-13 2-390,53-4 390,-54 6 0,57-2 0,-61 2 0,46 0 0,-53 0 0,49 8 0,-46-6 0,36 9 0,-39-7 0,7-1 0,-10 2 0,22-1 0,-18 1 0,17 0 2837,-23-2-2837,0 0 1024,11 2-1024,-8-1 0,32 7 0,-27-5 653,57 10-653,-40-8 0,34 5 0,-40-6 0,20 3 0,-30-4 0,40 5 0,-41-7 0,40 4 0,-41-5 0,53 7 0,-49-6 0,53 7 0,-53-8-3392,58 5 3392,-55-6-654,42 2 654,-50-4 0,33 0 0,-20 0 0,22 0 0,-24 0 0,18 0 0,-28 0 0,38 0 0,-41 0 0,46 0 0,-43 0 0,41 0 0,-42 0 0,36 0 0,-37 0 0,51 0 0,-47 0 141,50 0-141,-51 0 0,55 7 0,-56-5 0,27 5 0,-42-7 0,8 2 0,-8-2 0,4 2 3137,-11-2-6824,-5 0 2025,-9-4-1306,-2-1-630,-6-5 3598,1 1 0,0-2 0,-1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31.14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69 22 14549,'5'-7'1889,"-1"0"-1350,-4 6-179,0-1-90,0 0 90,0 1 269,0 0-539,-7 20-90,5-6 90,-8 20-90,9-8 90,-5 5-3482,0 44 3392,1-25-554,0 11 0,1 0 554,1-8-118,-1 8 0,0-3 297,2-21-149,-2 23 150,4-52-180,0-20 0,0 1 2517,0-17-2517,0 4 0,0-37 0,0 20 0,0-16 0,0-1 0,0 11 45,0-5 0,0 4 45,0 19 1738,-6-17-1828,4 43 1051,-4-2-961,6 20 30,0 17-120,0-9 0,4 25 0,3-22-4561,14 38 3662,-8-35-2001,9 23 471,-14-37 2429,1 0 0,-2-10 0,-2-1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31.97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20 35 12390,'1'-10'1439,"-1"2"-719,0 3-91,0 1 361,0 0-630,0 2 1349,-9 0-1530,7 7 1,-8 1-90,10 5 90,0-1-90,0 1 90,0 0 630,0 17-541,0-12 1,0 14 720,4 1-630,1-9 359,8 35-539,-5-27 0,8 53-90,-10-46-180,6 46-90,-7-54-2069,6 25 1620,-7-36-361,4 5 990,-4-15 0,-1-4 0,0-1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32.71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1 170 13469,'0'-25'1979,"0"0"-1079,0 3-91,0 2-179,0 2-90,0 3-181,0 1 91,0 1-360,0 5 1259,0-1-1169,0 11 0,0 3-90,0 9 0,0 2 0,3 3 90,-2 48-180,2-27 0,-3 53 0,0-55 0,0 32 0,5-29 0,0 1 0,1-22 0,8-23 0,-8-5 0,13-18 0,-9 3-90,17-53 180,-13 36-1786,2-8 0,0 1 1696,-4 14-90,11-23 180,-14 41-90,15-5 90,-14 17-90,12 15 0,-12-2 270,15 33-91,-5-6 1,9 22 0,-11-17 900,3 22-721,-12-32 91,0 30-360,-14-39 2493,-21 12-3843,5-26-6115,-47-14 7375,37-5 0,-27-14 0,29 6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36.84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0 10231,'9'2'990,"-2"-1"629,-5-1-1619,-1 5 0,0 0 90,-1 5-90,0-1 180,0-1-1,0 0 91,0 0-90,0-3-90,0 1 0,0-4 90,0 2-90,0-1 0,0 2-90,5 3 90,0-2-90,4 5 0,-2-4 90,6 5-90,-6-6 0,15 9 0,-12-9 90,13 7-90,-16-8 0,8 8 0,-10-6 0,4 9 0,-4-9 0,10 12 0,-7-11 270,13 8-181,-14-10 1,13 13-90,-14-12 0,6 9 0,-7-11 0,4 7 90,1-2-90,4 5 0,-4-6 90,6 3 90,-6-6 0,9 7-90,-10-8-90,12 10 90,-12-9-90,14 9 0,-13-9 0,10 8 0,-11-8 0,13 10 0,-14-8 90,12 8-90,-11-9 0,18 8 0,-15-7 0,16 5 0,-18-8 180,10 2 180,3 2-360,-3-1 90,2 1-90,-9-4 90,9 6-90,-6-4 0,15 9 0,-17-9 0,16 10 90,-18-10-90,15 10 0,-16-10 0,20 12 0,-17-12 0,22 9 0,-20-10 179,17 6-89,-18-6 90,31 10-180,-29-9 0,22 7 0,-27-9 0,11 4 0,-7-3 0,7 3 0,-7-4 0,9 1 90,-10-3-180,18 4 90,-18-3 0,24 4 0,-21-4 0,26 6 0,-23-5 90,30 7-90,-32-6-3392,27 7 3392,-31-8 0,20 7 0,-21-7 270,27 9-270,-26-9 0,12 5 0,-18-8 3482,10 4-3392,8 0 0,0 0-90,3-1 180,16 0-90,-19-1 0,43 5-90,-43-4 0,34 6 0,-35-6 90,36 5-90,-37-5 0,38 3 0,-37-5 0,55 3 0,-46-3 90,42 2-90,-46-3 0,9 2 0,-13-2 0,24 2 90,-20-1-1,19 2 1,-23-2-90,-1-1 90,10 1-90,2 0 0,8-1 0,-11-1 0,25-1 90,-12 0-90,7 0-90,-14 0 180,6 0-180,-16 0 90,43 0 0,-42 0 0,41 0 0,-43 0 0,47 0 0,-47 0 90,36 3-90,-44 0-3392,19 4 3392,-26-3 0,17 2 0,-19-3 0,27 2 0,-22-3 0,15 1 0,-20-2 3392,14 1-3302,3 1-90,1 0 0,-2 0-90,5 3 90,-14-3 90,30 4 0,-28-4 90,35 2-180,-28-2-3392,41 1 3392,-40-1-221,46 3 311,-47-2-90,46 7 0,-49-6-59,29 7 59,-32-6 0,17 6 0,3 2 90,2 0-90,-3-1 90,4 0-180,-22-6 180,30 11-90,-30-9 0,31 16 0,-30-14-90,39 24 180,-38-21-90,38 21 0,-40-21 0,11 6 90,-1-2-90,-13-7 3343,11 7-3343,-17-9 328,-1 0-328,12 12 91,-10-9 89,13 15-90,-15-15 90,19 16 0,-4-5 89,31 17-179,-22-16 90,37 16-180,-39-23 90,45 20-90,-46-22 0,37 18 0,-44-19 0,32 23 90,-37-22-90,26 26 0,-31-25 180,34 34 0,-29-28 0,27 26-90,-28-27-2853,46 42 2943,-38-34 0,28 28-90,-40-37 0,17 28 0,-13-13-90,13 22 0,-20-27 0,8 12 0,-12-19 0,17 29 90,-17-28 180,15 31-180,-15-30 270,12 44-270,-14-40 89,6 46-179,-11-46-2178,4 40 2268,-4-40 1795,7 40-1796,-4-38 1,8 16 0,2 2 0,-2-10-222,16 37 222,-18-46 0,11 28 90,-5-4 0,-3-5 0,0 0-90,1 12-45,-2-7 0,-1 0 45,-1-4-45,3 7 0,1 1-45,0-6 1524,6 2 0,5 3-1434,24 20-90,-2 0 942,3-15-942,-2-11 0,-17-19-1439,39 30 0,-43-39-5487,44 22 3148,-44-33 3869,19 6 1,-30-16 0,-2-1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38.32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209 88 12300,'-7'-9'899,"-3"1"-449,9-1 0,-9 2 0,5-1-1,-1 2 91,-2-1 270,1-2-451,-1 3 1171,-8-5-1351,9 8 271,-10-2-360,10 5 90,-10 10-180,8-3 0,-13 18 0,11-12 0,-9 20 0,13-17 0,-4 32 0,9-29 0,13 25 0,-2-30 90,32 5-180,-21-15 180,22-5-90,-25-4 0,15-15 0,-13 3-90,5-10 180,-13 9-90,-1-9 0,-8 14 0,1-5 0,-3 13 0,0 11 0,-3 2 0,2 17-90,-3-4 90,9 34-90,2-26-3598,41 46 2159,-23-51-1079,27 16 2608,-32-36 0,-2-1 0,-1-3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41.26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61 55 10321,'-7'5'810,"-3"-1"-720,6 5-90,-2-1 0,3-2 0,0 1 0,3-1 449,-3 4-359,3-3 270,0 7-180,0-7 450,7 26-450,-2-16-91,2 17 1,-4-18 180,-3 16-180,0-4 90,0 15-90,0-19 989,0-1-1079,0-24 90,0-2-90,0-12 90,0 0-90,-4-21 0,-2 10 0,0-16 90,-5-8-90,9 18 90,-8-36 0,9 41 90,-5-17-180,6 31 0,-1-2 90,1 17-90,0 12 0,5 3 0,18 77 0,-10-51-670,14 52 670,-20-63 360,5 16-1,-3-15 271,2 7-540,-6-31-90,-3-24 0,-2-4 670,0-11-670,-5-12 0,4 15 90,-10-37 90,9 36 360,-4-26-360,6 37-90,0-8-90,0 30 0,0 9 0,0 5 0,0 6 0,0-7 0,15 29 0,-8-21-1170,17 31 451,-15-40-2070,7 12 1260,-10-21 1529,6 1 0,-6-8 0,3-1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4.68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50 393 12930,'-10'-7'1619,"0"1"-1080,2 0 91,2 1-90,1-1-91,2 0 1,0 1-90,1-1 0,0 0 359,8-16-629,4 7 0,34-31-90,-11 23-585,23-11 1,4 0-675,-3 4 1259,17-6 0,-1 1 0,-16 9 0,30-13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42.29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45 13469,'2'17'450,"5"0"90,4 18-270,1-11-91,-2 16 1,-1-17 0,-5 0 0,1 2 90,1-1 270,-1 17-360,1-15 629,-2 21-539,-2-33-180,-2-2-90,0-18-90,0-8 180,0-1-90,9-48 0,-3 30 0,11-48 0,-7 52 0,5-16 0,0 12 0,-1 3 0,-2 9 180,-4 14-180,-4 5 0,5 21 0,-3-8 90,11 39-90,-6-20 0,2 11 0,-6-16 90,2 1-90,-6-13 90,6 5-90,-7-16 0,5-17 0,-3 5 0,9-40 0,-6 26 0,10-35-90,-11 37 90,9-25 0,-10 33 0,6-9 0,-7 20 0,3 1 90,4 16-90,1 3 0,1 7 0,7 16-90,-9-18-2249,14 24 1260,-15-29 1079,14 11 0,-13-22 0,6 2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44.24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199 1 19046,'-14'0'0,"0"-1"0,3 5 0,-15 6 0,9 1 0,-31 18 0,29-14-180,-19 30 90,30-27-90,5 16 180,10-24-359,48 1 359,-24-13 0,42-8 0,-46-2 0,15-9 0,-12 2 0,-3-1 0,-7 4 0,-12 2 90,-6 10-90,0 4 0,-2 6-90,0 6-90,0 12-180,0-9-270,0 8-1259,0-8 720,0-4-450,0 1 1619,0-2 0,0-5 0,0 2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44.46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50 1 13379,'-12'0'1260,"1"0"-1080,0 4-180,6 1 89,-2 5 1,6 0-90,-2 2 0,3 8 0,0-3-719,0 26 89,0-18-1259,0 23 90,0-24 951,0 4 0,0-10 0,0-2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44.64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53 28 14009,'-13'-4'1889,"2"0"-1439,4 1-91,-1 0-179,3 1 90,-4 0-360,18 2-180,-2-1-359,14 1-91,-5 0-89,1 0-3959,16 0 3920,-10 0 0,12-3 0,-17-2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45.03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 11 15808,'12'-6'630,"-1"1"-540,-2 5 0,0 0-1,13 9-89,-9-7 90,9 11-90,-12-7 90,-2 4-90,1 0 0,-3 0 180,1 14-180,-4-8 0,-1 10 0,-2-9 90,-6 0-90,-33 36 0,17-29 0,-24 25 0,34-39 0,-4 1 0,8-5 0,-2 2 0,9-7 0,1 1 0,6-2 0,2 1 0,8-1 0,19 0-90,-10 0-1169,42-4 270,-35 3-2699,30-4 3688,-34 5 0,5 0 0,-14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45.38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69 271 12390,'-14'2'1349,"3"1"270,-5 0-989,9-1-180,-5 1 89,7-3 1080,1 1-1439,13-1 0,-2 0-90,15-4 0,-1 0 0,46-15-90,-15 6-755,7-3 0,3 1 755,12-4-135,-7 2 0,6-2-854,6 0 0,2-1-181,0 1 1,1 0 404,-5 1 1,-2 1 764,-13 4 0,-8 2 0,1 0 0,9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45.83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29 58 13829,'-7'10'2069,"2"-2"-1349,1-3-181,1-1-89,0-1-90,0-2 269,1 0-629,1-5 0,0-1 0,1-2 0,0-1 0,0 2 0,4-3 0,1 3-90,11-6 90,-5 7 0,17-8 0,-15 8 0,8-2 0,-7 5 0,-7 2 0,3 7 0,-9 0 0,0 8 180,0 29-180,-1-19 0,-5 31 0,4-35 90,-8 15-90,2-9 0,1-5 0,-1-10 0,14-16 0,13-16 0,2 2 0,11-9-2518,42-26 809,-31 23 1030,3-2 1,-2 0-1,-12 8 1,6-7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50.46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27 120 12390,'-11'-10'899,"4"2"-629,1 3-90,5 1-90,0 1 90,1-1 0,0 0 0,0-1 270,5-3-91,2 2 541,17-10-630,-8 8 629,41-13-809,-34 15 0,25-5 0,-30 10 90,15 1-180,-4 0 270,15 11-180,-23-4 269,3 16-179,-19-8-90,2 6 0,-12-7-90,-16 12 0,-7-5 0,-2 4 0,4-7-449,5-2-91,7-7-2608,-7 9 1619,14-10 1529,-3 6 0,7-7 0,0 4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50.64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0 118 16707,'7'8'2339,"-2"-2"-1439,-2-6-1,-1 0-179,0-5-271,0-1-179,0-5 0,2-9-720,-1 8-2518,4-14-1349,-4 11 4317,2-2 0,-4 5 0,0 4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51.48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20 13199,'0'-7'1530,"0"0"2427,0 5-3777,4 0 90,-1 0-90,4 2 270,7 0-360,-5 0 180,29 0-270,-21 0 0,17 0 0,-21 0-90,7 0 180,-2 0-90,0 5 0,-7-4 0,-6 16 0,-2-11 89,-1 17 1,-7-14 180,-17 17-180,5-15 0,-10 9-90,9-8 0,6-3-180,-11 9-90,12-9-2608,-8 17 1709,15-16-181,-2 10-359,6-11 1709,0 8 0,0-3 0,0 5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4.96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142 64 14819,'-11'-12'3148,"0"2"-2609,0-2 1,2 5-90,4 1 180,-5-1-451,9 4 91,-9-2-180,7 4-90,-9 11 0,6 1 0,-14 34 0,11-16-360,-10 48 181,14-39-1261,6 60 811,7-59-271,8 25-179,0-42-91,-1-3-89,2-2-360,0-4-720,0 0 2339,0-4 0,-2-4 0,1-2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51.64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1 158 15154,'8'3'2249,"-2"-1"-265,-2-11-1804,-1-2-720,0-8 220,2 0-1929,-2 0-1893,2-2 4142,-1 0 0,0-1 0,0 1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54.88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4730 546 8252,'-12'-18'1350,"1"4"-991,-3-5 1,1 4 0,0-1-90,-2-1 719,-28-27-1127,18 19 318,-20-19-1,26 26 271,-19-14-270,-9-1-90,1-1 0,-1 6 270,-21-1-270,11 9-45,9 5 0,-1 1-45,-11 1 90,5 4 0,-1 2-90,-10-2 0,-22-1 0,-5 1-193,0 0 223,17 3 0,-14-1 0,10 1-30,20 2 0,-1 1 30,-32-1 0,-14-1 0,12 2-30,28 1 0,-2 1 22,-15 0 1,-16-1-1,0 2 1,14 0-23,7 2 0,0 2 22,-9 0 1,-17 0-1,0 1 1,17 0-376,13 3 0,0 1 398,-3 1 0,-12 1 0,-1 1 0,13-1-45,6-1 0,-2 3 18,1 3 0,-15 5 0,-4 3 0,3-2 0,16-2-1393,-6 3 0,4 2 1375,4-3 0,-10 4 0,3 1 0,16-4 0,-24 20-123,24-5 0,1 5 123,20-8 0,3 4 0,-9 15 0,7 2 407,12 17-362,50 2 0,21 2-45,-3-25 0,10-1-590,8 6 0,9 4 0,-1-8 590,10-3 0,8-6 0,-5-10 0,12 1 0,2-2 0,-9-4 256,-15-6 1,-6-4-1,12 2-256,2-1 0,13 2 0,7 1 0,1-1 0,-6-2 0,-11-3 0,7 0 0,-9-4 0,13 0 0,-19-4 0,12 1 0,7-1 0,5 1 0,0-1 0,-3-1 0,-8-1 0,-11-1 0,25 2 0,-13-4 0,13 0 0,-17-2 0,13 0 0,8-2 0,1 1 0,-3-1 0,-9-1 0,-14-1 30,4-1 0,-15-1 0,10-2-30,9-3 0,13-3 0,4-1 0,-7-1 0,-14 1 0,10-3 0,-3-8-18,-16-3 0,13-8 0,2-5 0,-7 1 0,-16 5-539,-5-6 0,-7-3 527,13-9 0,4-8 0,-23 5 30,-35-18-107,-39 1 1,-22-3 196,-3 21 0,-10 2 0,0 0-60,3-2 0,0 0 0,-6 5 0,-10 1 0,-6 5 0,-10 6-120,9 12 0,-11 5 0,-3 3 0,3 2 0,8 0-158,-4-1 1,7 2-1,-14 2 248,22 4 0,-12-1 0,-9 1 0,-3 0 0,0 1 0,3 2 0,8 0 0,11 2 0,-27 3 0,13 3 0,-6 1 0,5 0 0,0-1 0,0 1 0,0 0 0,0-1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59.714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67 1 13110,'-14'5'1439,"0"3"-900,6-8 901,-8 6 89,7-5-1439,4 1 0,9-2 89,7 0 1,9 0-180,-4 7 180,29 14-90,-19-2-90,39 33 0,-34-23-1651,5 12 0,-1 1 1651,-3 1-609,7 12 0,0 0 339,-4-4-3091,20 21 0,1-1 1203,-11-19 2158,-2-3 0,-3-4 0,-13-21 0,-3-2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7:59.95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542 1 10432,'-22'0'1170,"0"0"910,1 0-1720,1 4 719,1 1-809,1 7 90,-1 3 332,0 3-62,-19 41-541,12-16-134,-1 6 1,-1 2 758,-2 7-714,-1 0 0,-6 11 0,4-9 0,-11 23 0,0-3 0,0 1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02.997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175 0 19046,'3'9'810,"-1"-1"179,-2 5-539,-4-3 0,3 8-1,-7-6 1,4 2 360,-2 7-181,-3 1-179,2 9-270,-1-7 180,-3 19-180,5-18-1,-7 37-89,9-33 180,-6 42-180,7-39 450,-2 53-450,4-49 270,0 52-270,1-54 89,4 56-89,-3-52 0,5 40-90,-5-48 360,3 33-270,-3-30 90,1 44-180,-2-41 180,-5 50-180,-2-31 90,-6 25-90,2-30 0,-8 32 0,7-26 0,-1 10 0,7-25 0,2-6 0,2-15 0,-2 18 90,4-28 0,-1 5-180,1-22 180,0 1-180,4-7 90,-3 4 0,7 0 0,-4-2 0,8-2 0,-4 1 0,2 2 0,-1 1 0,-5 5 0,7-5 0,-6 5 0,7-4 0,-7 5 180,9-3-180,-7 5 180,10 1-180,-7 0 0,13 0 0,-5 0 0,9 0 0,-7 0 0,12 0 0,-14 0 0,28 0 0,-25 0 0,15 0 0,-15 0 0,0 0 0,2 0 0,-1 0 0,22 4 0,-15 1 0,16 0 0,-8 1 0,-9-2-3392,44 3 3392,-38-2-284,51 3 284,-53-6 0,65 7 0,-60-5 0,34 4 0,-45-6 0,25 2 0,-2-1 0,24-1 0,-23-1 0,30-1 0,-38 0 0,8-2 0,0 0 0,-4 1 0,19-1 0,2 0 0,-9 2 0,18 0 0,0 0 0,-13 0 0,11 0 0,2 0 0,-7 0 0,11 3 0,1 1 0,-8-2 0,12 4 0,0 1 3251,-8-5-3251,-10 2 0,12 0 0,-11-1 0,24 1 0,-19-2 0,11 1 0,-11-1 425,18 1-425,-6 0 0,16 0 0,-13-1 0,-33-1 0,-3 1-1014,16-1 0,7 1 0,-11 0 1014,8-2-101,-8 1 0,7-1 101,4 0 0,2 0 0,-1 0 0,-1 0 0,-6 1 0,-1-2 0,4-2 0,-3-1 0,21 2 0,-25-1 0,10-2 0,-10 1 0,24 1-773,-17-1 1,12 0-1,-11 1 773,22-1 0,-22 1 0,11 0 0,-11 0-99,15 0 99,12 0 0,-1 1 0,-13 0-74,-22 0 0,9 1 0,-10 1 74,13-1-225,3 0 0,-5 1 225,-27 0 0,43 0 0,-63 0 0,15 0 84,-34 0-84,-2 0-6028,-3 0 1621,-10 0 4059,-4-7 1,-4 2 0,1-7-1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04.580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49 31 12390,'1'-8'1889,"0"-1"-1260,-1 5-89,0-1-90,0 3 1619,0 1-1889,-3 0-90,2 6 89,-5 2 181,2 18-270,-2-8 90,0 21-90,2-16 90,-3 68-180,4-45 45,0 11 0,0 0-135,2-10 90,-1 38 90,1-11-90,1-17 0,0 0 0,5 18 0,-1-21 0,3-4 0,8-8 90,-1 9 0,-4-33-90,-5-14 0,-2-18 0,-1-10 0,-2-2 0,0-27 0,0 20 0,0-56 0,0 43 0,2-9 0,1 0 0,2 3 0,-1-11 0,-1 1 0,1 14 90,-4-50-90,0 71 90,-7-18-180,5 35 90,-8-5 0,9 23 90,-3 23-180,3-3 90,-1 21 0,2-14 90,7 44-90,3-4 0,1-7 0,1 0-90,7 12-90,-4-17 0,2-1-1349,6 13 539,1-1-179,-4-22-4318,-7-26 5487,-6-11 0,2 0 0,-8-12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05.380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210 98 14819,'12'-13'2698,"-3"3"-2248,-5 1-1,-3 2-179,-1 1 180,0-1 180,0-5-450,0 4-90,0-1 179,-3 4-89,2 2 90,-11-2-180,6 3-90,-16 0 0,9 2 0,-33 18 0,24-6 0,-19 17 0,26-10 0,-6 27-90,8-1 90,-2 36-90,10-33 90,4 5 0,9-32 0,0-1 0,14-1 0,-5-7 0,6-1 0,-7-8 90,17-10-90,-13-1 0,22-21 0,-25 10 0,15-38 0,-21 32 0,8-37 0,-14 39 0,1-21-90,-4 28 90,0-9 0,-1 25 0,-1 2 0,0 13 0,0 33 0,0-20 0,0 39 0,0-39 0,0 10 0,0-14-90,0-1-449,0 5 179,0-9-90,0 3-270,0-11-2788,8-1 2069,-2-5 1439,13-6 0,-6-6 0,6-5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06.33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18 129 15268,'-7'0'1799,"1"1"-1529,6-6-90,-1 0 90,1-5-90,0 1 0,5-1 179,5-8-179,10-1-90,-5 0-90,1 4 90,0 5 0,-8 6 0,8-1 0,-13 9 0,3 2-90,-4 6 90,2 0 0,-3 1-90,2 2 90,-2 22-90,0-12 90,-7 27 0,0-26-90,-17 28 0,4-21 0,-8 13 0,12-24 0,-2-4 0,10-13 0,-1-5-90,6-6 90,2-14 0,0 8 0,5-14 0,1 16-180,12-8 180,-7 11-810,17-7 271,-16 10-2070,20-2 1620,-19 5 989,22 1 0,-22 0 0,10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06.591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66 14009,'10'-3'1619,"1"0"-1079,-8 2-90,3-1-181,0 1 1,0-1 270,12-3-360,3-1-180,4-1-90,13-2-630,-11 3-719,11-2 450,-18 3 989,4 1 0,-15 2 0,4 1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06.780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4 70 13559,'-2'10'2879,"0"-1"-2699,8-6-91,1-7-89,7-1 0,12-14-179,-9 8-271,10-5-180,-12 9-2878,8-4 3508,-6 4 0,2-2 0,-9 6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5.23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30 14639,'0'-8'1529,"0"2"-1079,0 3-91,0 1 1,3-1-90,-2 1 0,7 0 539,7 0-719,-2 1 180,16 0-270,-17 1 90,26 16-90,-22-8-270,34 29-180,-31-22-1259,21 17 630,-23-17 231,15 21 0,-18-20 0,8 13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07.706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65 13020,'11'5'1709,"-4"2"-1350,-2 4 1,-2 1 0,-1-1-90,1 1 0,0 1 539,1 14-629,-2-9 360,0 22-360,-2-23 359,0 19-359,0-27-180,0 1 0,0-26 0,0 2 0,0-11 0,0 10-90,4-2 180,8-16-90,-2 12-90,12-26 90,-12 29 0,13-21 0,-11 23 0,8-5 0,-11 14 0,3 4 0,-3 3 0,0 10 90,1-4 0,5 16 0,-7-11 0,10 15 0,-10-14 180,6 18-180,-9-19 90,2 11-90,-5-16 270,0 3-271,-2-6 1,0 1-90,0-1 0,0 0 0,0 1-90,0 4 1,0-4-361,0 4 270,5-7-720,9 1 541,-3-2-181,4 0 180,-11 0-2069,-1 0 631,0-4 358,-3 1-718,-6-1 2158,-1-1 0,-6 2 0,1-2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09.033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1 125 11400,'0'-9'990,"0"0"-810,4 5 270,3-5-271,-1 3 1,2-3-90,-7 3 630,9-5-360,-6 4 89,6-4-269,-6 7 360,4-1-360,-5 2 180,8-5-270,-5 5 90,4-2-90,-4 2 89,1 0-89,1 1 90,-1 0 90,6 0-90,-4 1-90,4-1 270,4 1-270,-6 1 269,15 0-269,-15 0 90,9 9-180,-12-3 270,8 30-270,-9-20 0,4 17 0,-8-21-270,2 9-2068,1-3 1078,0-1-539,0-7 1799,2-9 0,-1-1 0,3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10.265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239 165 10861,'0'-14'989,"0"-1"-629,0 2 540,0-5-451,0 4 451,0-6-361,0 9 271,-5-6 269,-3 4-539,-1 0-270,1 3 629,5 3-809,3 11 0,0 0 0,-5 8 0,-1 2-90,-5 4 90,2 4 0,-4 19-90,3-4 90,-3 14 90,-3 36-180,5-29-1651,-1 14 0,0 2 1741,1-5-673,-1 8 0,1-1 583,2-11 0,-2 11 0,0-3-90,5-26-1169,-7 36-1799,12-103 1799,-1 9-540,2-35-540,0 17 3042,0-1 1,0 0 0,0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10.967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196 36 14639,'0'-9'1889,"0"1"-1530,0 4-89,0 1-90,0 0 0,0 2 90,0-1-180,0 0 539,0 0-629,5 2 0,0-1 0,5 1 0,-2 0 0,0 0 0,14 0 0,-12 0 0,11 0 0,-12 0 90,8 9 0,-5-2 270,13 19-270,-15-13 630,8 29-361,-14-25 901,2 28-900,-6-29-1,-4 8 1,2-13 0,-8-2-90,3 0 0,-5-2 449,-11 0-539,8-4 90,-17 1-270,15-4 90,-39-29-90,30 15-180,-34-29-90,40 28-989,-12-9-810,10 10-1619,-1-1 2069,9 8 1619,5 4 0,8 7 0,0 2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12.001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172 48 13289,'0'-12'1799,"0"0"-1349,0 8-90,0-1-180,0 2 90,0 1-90,0-1-1,0 1 181,0 0 1619,0 0-1979,0 5 90,0 2 0,0 6 0,0 14-90,0-8 0,-6 36 0,1-26 90,-10 41-90,5-38 90,-9 38 0,10-39-3482,-16 38 3482,15-43-90,-10 23 0,12-32 0,-5 6 0,7-13 0,-1-4 0,5-9 3392,2-5-3392,5-7 0,1-4-90,3 0 90,5-12 0,-7 17-90,13-17 90,-11 22 0,17-10 0,-14 16-90,18-3 0,-16 8 0,20-1 90,-19 6 0,26 17 0,-27-8 0,11 12 0,-21-16 180,-1 11-90,-2-2 0,-6 5 0,-1-7 0,-4-6 449,-16 10-359,-5-10-180,0 4-539,-10-12 269,25-8-1349,-21-9 539,21 3-3507,-19-7 4587,20 13 0,-9 0 0,12 5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8:14.48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0 168 12390,'6'14'899,"-2"-4"1080,-4-5-1889,5-8 0,-4-2 0,8-5 180,10-14-180,-4 10-90,10-10 90,-12 15 0,7-1-90,-6 3 90,17-4-90,-15 7 90,35-5 0,-27 6 359,62-8-449,-54 5 90,32-3 0,-41 5-90,18-2 90,2 0-180,1 0 180,-7 2-90,6 2 0,-15 0 0,46 0 0,-39 0 0,24 1 0,-26 0 0,3 0 0,-1 0 0,2 1 0,17 0 90,-11 0-90,13 0 0,13 4 0,-26 2-1606,8 4 0,0 1 1606,-14 1-231,51 14 321,-57-16-1,53 14-89,-48-14 90,43 12-180,-45-13 180,25 6-90,-8-1 0,30 6 0,-24-4 90,36 12-90,-53-14 0,48 21 0,-50-20 135,14 7 0,1 0-45,-9-5-45,11 6 0,0 0-45,-13-7 0,4 4 0,-1 0 0,-6-4 45,10 6 0,0 0-45,-9-5 180,40 19-180,-48-23-2072,44 21 2072,-40-17 1615,48 23-1615,-53-23 385,29 15-295,-10-2 0,4 2-90,-3-2 180,8 6-90,-4-2-90,-2-1 3107,-3-1-3107,11 10 90,-26-19-90,8 6 0,-2 0 0,-10-8 0,36 28 0,-39-27 0,41 32 0,-42-32 0,25 20 0,-32-26 858,16 16-858,-11-9 0,12 12 0,-13-13 90,21 16 0,-8-7-90,6 4 90,-10-10-90,2 1 0,-11-10-3302,30 21 3302,-29-22-22,30 20 22,-32-21 90,42 27-90,-38-24 90,44 26-90,-43-26 90,47 33-90,-48-30 90,22 17-90,-33-22 180,18 17-90,-12-10 180,31 31-90,-29-28 270,35 43-91,-22-19-269,5 7 90,-14-14 90,-3 2-270,-9-17 180,17 39-90,-19-36 270,16 40-180,-17-38 359,21 58-449,-19-51-248,2 11 0,1 0 158,-2-10 45,11 19 0,2 1-45,-4-13 0,1-2 0,0-2 90,-2-14-90,25 19 0,-3-10 0,22 12 0,-22-22 0,27 8 90,-34-19-90,9 1 0,1 0 0,-3-5 0,18 5 0,3-1 0,-10-3-135,27 4 0,0 1-225,-19-4-495,3-1 1,-1 0 3090,-12-2-6419,6 1 1,0-1 4180,-6-1 1,39 7 0,-59-11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4.37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299 4 20395,'-7'-1'1799,"-2"-2"-1529,8 10 0,-6-6-90,6 4-180,-6-5 0,7 4 90,-3 2-90,3 5 90,0 3 450,0 14-451,0-12 451,0 32-450,0-30 270,0 31-90,0-18-180,0 1-90,-5-5 359,0 1-269,-5-13 180,4 20-270,0-23 180,1 14-180,3-15 180,-3 14-180,4-14 90,-3 12 0,3-13 180,-2 22-180,2-14 270,-3 32-271,2-27 181,-3 24-180,0-10 90,-7 22-180,4-18 180,-7 29 0,6-17-90,-1 0 0,4-6 360,1 0-450,3-17 0,-1 41 0,2-39 0,0 50 0,1-48 0,-1 43 0,0-48 0,0 30 0,0-33 0,0 32 0,1-35 0,0 23 0,0-29 0,0 41 0,0-30 0,0 26 0,0-31 0,0 22 0,0 8 0,0 10 0,0-11 0,0 5 0,0-26 0,0 36 0,0-38 0,0 17 0,0-22 0,0 0 0,0 0 0,-4-1 0,1 9 0,-2-8 0,1 7 0,-2 6 0,3-14 0,-4 28 0,3-29 0,-3 28 0,2-27 0,-7 38 0,6-37 0,-12 32 0,12-38 0,-9 16 0,10-24 0,-1 5 0,5-12 0,1 0 0,6-6 0,0-1 0,7-3 0,15-6 0,-9 6 0,39-8 0,-28 11 0,53-4 0,-42 7 0,19 1 0,2-1 0,-9 1 0,5 0 0,-2 0 0,-8 0 0,20 2 0,3-1 0,-8 0 0,8 1 0,-2 0 0,-21-2 0,35 0 0,-17 0 0,-14 0 0,-1 0 0,18 0 0,-13 2 0,0 0 0,11-1 0,31 3 0,-33-4 0,32 0 0,-44 0 0,8 0 0,1 0 0,-9 0 0,20 0 0,0 0 0,-13 0 0,14 0 0,-1 0 0,-16 0 0,7 0 0,1 0 0,-6 0-1696,20 4 0,1 0 1696,-11-3 0,-9 5 0,0-2-383,-7-3 383,-1 5 0,2-6 0,-2 4-2141,45-2 2141,-36 1 0,-3-1 0,-2-2 0,-5 2 0,32-2 0,0 0 0,4 0 2141,-6 0-2141,15-4 0,-45 3 0,7-2 0,0-1 0,-6 4 0,17-3 0,-1 0 0,-11 3 0,9-1 0,-1 0 0,-16 1 0,4 0 0,0 0 0,-6 0 0,15 0 0,-1 0 0,-9 0 0,2 1 0,-2 1 0,-10-1 0,22 3 0,3 0 0,-8-3 0,11 2 0,-1 0 383,-17-2-383,4 1 0,2 1 0,3 0 0,10 0 0,1 1 0,-7-1-536,10-1 1,1 1 535,-8-1 0,18-1 0,0 0 0,-16-1 0,10 0 0,-2 0 0,-22 0 0,6-2 0,-2 1 0,-8 0 0,17-3 0,0 0 0,-12 3 0,4-2 0,0-1 0,-13 3 0,1 0 0,3 0 0,35-1 0,1 2 0,-12 0 0,-5 0 0,-24 0 0,11 0 0,1 0 0,-13 0 0,7 0 0,-2 0 0,-16 0 0,36 0 0,-43 0 0,30 0 0,-35 0 0,36 0 0,-38 0 2862,20 0-2862,-31 0 1601,4 0-1601,-9 0-5127,2 0 989,-6-4 1709,3-2-629,-3-2 3058,6-1 0,-7 1 0,4 1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6.263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91 14009,'4'-11'1349,"3"0"-719,-6 0-90,2 0-1,-3 1-4430,0 2 4160,0 1 681,0 1-231,0-2-449,7 5-180,-1-1-90,7 4 90,2 11 3392,-3-2-3392,19 32-90,-15-19 0,17 29 0,-19-26-3482,19 42 3212,-16-36-1016,16 34 207,-21-43-3239,10 16 4318,-11-19 0,2 2 0,-7-12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6.436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278 50 11306,'-14'-13'1799,"1"1"-62,2 3-1197,-1 2 276,2 2-456,-2 3 99,2 0-189,-1 2 0,-5 11-1,-8 20-179,7-4-90,-16 48-90,22-43-899,-12 40 0,14-42 288,-13 36 1,11-39-1,-8 18 1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7.097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248 72 13559,'0'-10'1439,"0"0"-989,0 4 90,0-1 0,-6 1-91,1-1-89,-2 2-90,-2-1 180,-4-1-450,2 4 359,-15-1-359,15 4 90,-17 8-180,15-2 180,-18 21-90,18-12 0,-13 22 0,17-14 0,-8 33 0,9-8 0,-3 25 0,7-22-90,8 39-539,3-36-522,5 20 342,-1-36-3779,4 12 2699,-8-23 1889,4 18 0,-10-30 0,0-2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5.48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61 6 14459,'-8'-3'1349,"1"1"-899,4 8-1,2 0-89,-2 5 0,2 1 0,0-1 719,1 26-989,0-16 90,0 50-180,0-41 0,0 38-90,0-36-90,-6 10-180,5-11-2068,-12 20 1348,11-19 1,-9 13 0,10-27-450,-2-3 1529,3-2 0,0-6 0,0-2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7.287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27 172 12660,'-9'-13'1439,"1"0"-1079,4 7 0,2-1-181,0 3 1,1-1-3482,0 1 3662,1 0-180,0 0 360,20-8-540,-8 5 90,47-18-90,-32 15-1619,42-17 539,-44 19 1080,16-7 0,-26 12 0,1-1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7.531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177 3 14639,'-12'-2'2338,"0"1"-2158,2 1 0,1 0 90,2 0-90,1 6 0,0 0-90,1 6 90,-16 40-180,0 6 0,-5 14-1575,12-9 1,3-3 495,4-11-880,-3 45-380,10-65 2339,0-3 0,0-3 0,0-1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7.74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0 13289,'12'1'180,"0"3"-5840,6 12 5750,-3-2 1319,7 3-1409,-6-3 859,2-1-949,10 7-90,-6-5-2248,26 15 719,-22-17 1709,12 7 0,-20-13 0,-1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7.93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122 13 12570,'-12'-6'809,"1"1"-539,5 4-90,2 0-90,-1 1 90,1 0 0,0 6 270,-1 6-91,-1 9-179,-1 10-180,2-4 0,-5 26 0,6-26-1169,-8 38-720,5-29 1889,-2 11 0,3-22 0,2-7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8.30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56 42 12210,'-9'-13'989,"4"2"-629,-2 6-90,6 1 90,-4 0 359,2 1-359,-2 2 0,2 0-90,-1 1 539,0 0-629,1 0 180,-1 0-90,3 0-270,-1 3 90,2 6-90,0-1 0,0 3 0,6 0 90,5 4-90,14 15 0,-3-8 0,6 9 0,-8-11 0,2 2 0,2 3 0,1 1 0,-1 2 0,9 19 0,-8-10-299,5 13 299,-13-14 0,5 30-360,-12-11-1979,-7 32 1350,-14-41 989,-30 15 0,13-38 0,-16 9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9:58.93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199 14 12750,'-4'-7'629,"-2"1"-539,-3 5 0,1 1-90,-1 5 270,-4 7-180,2 3 180,-9 16-180,8-8 45,-7 22 0,1 4-45,2-3-90,0 9 0,1 0 0,8-16 0,2 25 0,11-19 0,21 14 0,-3-23 0,42 4 0,-32-29 0,52 2 0,-48-18 90,44-14 269,-40-13-269,1 1 0,-21-2 270,-25-18-270,-4 22 180,-36-43-270,13 45 0,-14-3 0,-3 2 0,-1 4-1305,-14 1 1,0 3-1214,17 8 2518,-27-4 0,60 16 0,6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06.346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133 215 12840,'-7'-15'989,"0"-2"-809,0 7 0,4-1 0,1 4 0,2 1 0,0-2 359,0-2-359,0 2 630,0-7-540,0 7 719,0-7-899,0 10 90,0-2-90,0 20-90,0-4 0,0 15 0,0-4 0,0 3 0,0 20 0,0 28 0,0-11 0,0 14 0,0-2 0,0-29-90,0 43 180,0-58 90,0 16-180,0-40 90,3-2-90,-2-16 90,2-24-90,-3 10 179,0-66-179,-5 50 90,0-13 0,-1 1 0,-5 12 90,-10-49-90,12 56 90,-10-34-180,12 47 90,-5-15 0,6 19-90,1 6-90,2 1 180,2 12-90,0 0-90,0 19 90,0 19 90,1 20-180,0-2 90,4 27 0,-3-39-360,1 10 0,0-2-89,-2-14-990,0 29 359,0-50-1259,0 1 2339,0-10 0,0-3 0,0-2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07.18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209 35 13289,'3'-9'1619,"-2"1"-1259,-1 5 0,0 0 0,0 1 0,0 0-1,0 0 811,-12-1-990,6 2 179,-19-1-269,15 2 180,-29 19-270,22-9 0,-16 17 0,21-13 0,-7 20 0,4-3-90,-2 14 90,10-16 0,11 8 0,5-23 0,11 7 0,-4-19 0,23-11 0,-20 1 0,26-20 0,-30 14 0,13-16 90,-20 18-90,6-14 0,-11 17 0,1-8 90,-4 13-90,0 4 0,-4 4 0,3 6 0,-3-1 0,4 1-90,0 14 90,0-8 0,0 10 0,0-11-180,5 3-89,1-6-2610,19 9 1890,-12-14-2249,15 3 3238,-19-9 0,4 0 0,-5-1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0.013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165 169 12390,'5'-9'1169,"3"0"-719,-7 3 0,2 0-1,0-1 271,-1-3 359,3-5-719,-1 3 0,-2-1 450,-1-1-631,-1 6 361,0-9-450,0 10 90,-8-7-90,6 9 0,-22-5-90,15 7 0,-24 0 0,18 2-90,-22 6 90,22 0 0,-13 10 0,20-3 0,-3 23 0,7-4 0,0 17 0,4-13-180,9 30-180,2-24-269,5 26 89,-3-32-1709,2 13 1440,-7-25-1800,8 25 1260,-12-29 1349,2 14 0,-5-20 0,0 3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0.19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19 186 12390,'-7'-16'1709,"0"-2"-1259,5 7-91,0-1-89,2 5-180,0 0 90,0 1-90,0 0-90,0 0 90,8-7-90,0 4-180,28-15-180,-16 15-2338,34-12 539,-32 14 2159,12-2 0,-19 7 0,-2-1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5.78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 15628,'15'11'1259,"-1"1"-809,-4-6-180,3 2 0,1 0 0,4 1-90,3 1-91,2 1 1,18 8 0,25 12-90,-11-5 0,26 17 0,-20 1-449,-4 1-530,-7 0 259,-25-16-179,-13-12-1,-6-2-89,-2-3-181,-4-1-808,0-3 1978,-8-2 0,-3-3 0,-7-2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0.487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97 0 17967,'-10'17'539,"0"-1"-449,1-2 0,0 1-90,1 3 0,0 2 0,0 3 0,0 0 0,-3 24 0,5-17-180,-2 35-179,7-38-3059,10 32 2428,-6-40-2068,15 15 3058,-16-26 0,10-1 0,-8-4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0.979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92 32 12480,'5'-9'1619,"-2"0"-1259,-2 6 89,-1 0-89,0 2 90,0-1 180,0 0 89,-5 1-629,1 0-90,-5 1 0,2 0 90,-14 20-90,11-11-90,-14 21 90,18-20 0,-3 10-90,6-1 0,0-3-90,3 0 90,0-9-179,5 3 179,2-5-90,11 0 180,-5-4-90,11-11 90,-14 3 0,6-7 0,-6 3 0,-3 4 90,2 0-90,-5 1 0,0 2 90,-3 0-90,1 6 0,-1 5 0,-1 12-360,0-7-90,0 6-179,0-10-91,0-1-1259,0 1 1979,0-3 0,0-1 0,0-3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1.236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11 45 12750,'-6'-11'809,"1"2"-629,5 1 0,0 2-180,0 1 90,0 2 450,0 0-450,6 6 269,1 3-89,6 5 90,-2 1-90,2 1 270,20 29-450,-14-15-90,26 43 0,-29-40 0,22 51 0,-26-54 0,10 25-180,-20-41-3238,1-1 1619,-3-10 1799,1-1 0,-6-11 0,-2 1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1.431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36 14189,'16'0'270,"-3"-4"-270,-5 3 0,0-5-180,8 0-270,-4 0-269,6-2-451,-7 5 1170,5 2 0,-4 1 0,4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1.630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1 12840,'0'8'899,"0"-2"-629,0-2-90,0-2-90,6 1 0,-1 0-90,6 0 90,3 2-90,5 1-180,18 1-270,-9-2-2608,24-2 1169,-30-3 1041,11 0 0,-19 0 0,-2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2.083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 0 18237,'0'13'719,"4"-1"-269,0 3-270,5-3 0,-5 3 0,2-4 89,1 6-179,0-3 0,4 9 0,-6-9-90,1 5 0,-3-7 0,0 8 0,0-5 0,0 23 0,-1-20 0,1 23-90,-2-29 0,3 17 90,-2-21 0,2 8 0,-2-11-90,4 3 90,4-4 90,10 1-90,0-4-179,43-18-361,-11 0-620,20-11 261,-22 6 899,23-13 0,-36 15 0,26-14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6.381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110 130 13020,'0'-12'1349,"0"3"-1079,0 3 89,0 2-89,0 1 360,0-3-540,0 3 989,0-1-899,-5 2-180,4 7 90,-4 2-90,2 23 0,2-9 0,-3 16 0,2-12 0,1 15 0,-3-10 0,3 36 0,-1-39 0,2 23 180,0-40-180,0-5 0,0-13 0,0-7 0,0-2 0,0-26 0,-5 0 0,-1-24 0,0 20 270,-8-25 0,10 35-180,-7-13 0,7 33 89,-1 8-179,2 5 0,-1 0 0,2 4 0,-1 12 0,2-4 0,0 35 0,1-20 0,0 42 0,0-34-89,0 47 89,0-48 0,0 23 0,0-39-720,0 1-809,0-16 449,0-7-179,0-6-900,0-3 2159,-6 3 0,5 1 0,-4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8.697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1 130 13020,'7'3'3238,"-2"1"-2878,-5 11-181,0-4 1,0 7-90,6-4 90,-1 2 90,6 12-90,2 25-90,-7-17 0,2 13 90,-8-18-90,0-14 359,0 11-449,0-28 0,0-1 0,0-14 0,0-18 0,0 9 0,0-16 0,0 15-90,0-23 90,0-4 0,0-7 0,0 17 0,4 13 0,-3 18 0,8 0 0,-6 10 0,15 23 0,-6-1 0,10 23 0,-10-14 0,4 16 0,-10-23 0,6 20 90,-8-29-90,2 5 0,-5-15 0,1-6 0,-2-4 0,0-12 0,0 4 0,0-26 0,0 19 0,0-27 0,0 26-90,0-23 90,11 15 0,-1-10 0,5 19-90,1 6 90,-10 10 0,3 7 0,-6 6 90,7 33-180,-5-17 90,9 40 0,-9-39-1259,8 26 450,-7-33-3689,10 14 2429,-10-24 2069,3 2 0,-7-9 0,-1-1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9.297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 40 16168,'12'-5'90,"1"1"-90,-3 4 0,2 0 0,1 0 0,18-9-540,-11 7-1079,20-9 630,-23 8-2789,7 0 3778,-14 1 0,0 2 0,-6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9.44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8 9 12390,'-4'11'1169,"1"-2"-1079,7-5-90,4-2 90,3-2-90,3 0-629,6 0-91,-2-5-719,4 0 1439,-4-4 0,-1 1 0,0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6.01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1 129 12930,'13'-4'2158,"1"0"-1258,-3 0-91,1 1-89,-2-1-270,-2 1-1,0-1 181,3-3-540,-4 3 0,10-5-90,-8 3-1349,35-16-90,-22 11-3419,30-12 4858,-32 16 0,5-1 0,-10 3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19.93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86 33 13020,'0'-8'809,"0"1"-539,0 3 0,0 1-90,-5 0 0,4 1-1,-7-1 181,4 2-270,-3 0 0,-4 1-90,4 4 0,-8 10 0,9-2 0,-4 6 0,6-9-90,1 0 90,0-1 0,2 1 0,0 2 0,1-3-270,0 4-269,9-1 359,2-1 180,3-2-270,3-4 270,-10-3-90,10-4 90,-10 2 0,9-16 0,-10 10 1259,4-12-1169,-8 19 0,0 0-90,-2 11 0,0-1 0,0 1-1349,0 19 629,0-17-269,0 15-450,0-22 1439,4-1 0,-3-3 0,2-1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20.130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1 15178,'0'15'540,"0"0"-450,0 2 0,0-4-180,0 7 90,0-4-270,0 0-2158,0 17 629,0-11 1799,0 11 0,0-15 0,0-2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20.306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 1 14099,'13'9'-630,"0"1"-89,-3-9-631,-1 2-538,1-3 1888,0 0 0,-1 0 0,1 0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20.764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1 15178,'2'16'450,"0"0"-360,10-5 0,-2 1-90,4 7 90,-4-4-90,4 5 0,-5-5 0,9 12 0,-1-3 0,0 0 90,-4-9-90,-8-11 90,-1-1-90,-1-1 90,-2-2-90,0-10 90,0 3-180,-1-8 90,0-8 0,0 8 0,0-28 0,0 27 0,4-15 0,-3 22 0,6 0 0,-6 4 0,8 3 0,-6 0 0,5 1 0,-3 1 0,-1 6 0,2 0 0,6 14 0,1-3 0,3 3-90,7 2 90,-12-10 90,9 10 0,-14-13 180,-1 4-180,-10-8 179,-15 0-269,7-4-269,-18 1-991,22-7-1618,-9-2 1079,11 1 1799,-4-1 0,6 7 0,0 0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21.049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0 140 16168,'21'0'989,"2"0"-809,-3 0-90,7 0-90,5-7 90,6 0-3392,6-7 3302,5 1-90,32-5-2456,-12 5 1,1 0 1870,-21 3 1,0 0 349,24-2 0,-7 1 0,-26 5 0,8 0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21.549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16 61 14279,'-6'9'2159,"2"-1"-1710,1-6 1,2 1 450,-1-2-900,7-6-3392,6-6 3482,2-1-90,4-2-90,0 3 180,-4 3-180,15-5 90,-11 9 0,9-2 90,-11 6 3302,16 15-3392,-7 6 0,4 5 0,-9 0 89,-12 4-89,-3-9 90,-9 25 0,-3-26 0,-19 17-90,12-24 90,-10 3-180,19-16 90,6-3 0,8-2 0,8-4 0,10-1-1529,21-11 270,-5 4 1259,41-9 0,-42 15 0,23-5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33.61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101 0 18327,'-13'0'449,"-1"0"-359,8 0-90,-3 4 0,4 0 0,-1 4 0,0 0 0,0-1 0,-5 12 0,3-2 0,-1 5-90,4 5 90,4-10 0,0 6 0,1-12 0,5-3 0,1-4 0,4-2 0,-1 0 0,1-2 0,-1 1 0,1-1 0,-3 0 90,4-4-90,-5 2 0,4-9 0,-7 7 90,1-8-90,-3 6 90,-1-1 0,0 4-90,-4 1-90,3 5 90,-5-2 0,6 6 0,-2-4 0,2 2 0,0-1 0,0-1 0,5-1 0,0-1 0,12-1 0,-8 0 0,3 0 0,-5-3 0,-3-2 0,2-5 90,-5 3-90,0-1 90,-1 4-90,0 0 0,0 1 90,0-2 0,-4-2-90,-2 4 0,-5-2 0,3 4 0,-6 1 0,4 0-90,-2 5 90,4-1 0,2 5 0,3-2 0,1-2 0,2-1 0,0 1 0,0-3-90,5 2 90,0-3 0,8 1 0,-4-2 90,8 0-180,-11 0 180,4-5-180,-7 1 180,-2-11-90,0 3 0,0-5 0,-1 6 0,-5-3 0,0 10 0,-4-3 0,1 7 90,-12 15-90,10-6 0,-16 24-90,18-19 90,-7 14 0,12-18-450,-1 7-89,4-12-3959,0 1 4498,4-5 0,-3 0 0,2-1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54.14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58 19 8882,'-12'-5'8455,"-1"1"-8455,6 4 0,-1 0 0,1 0-360,2 0 360,2-4 0,1 3 0,2-3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56.001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30 116 11311,'0'-7'539,"0"1"2789,0 3-3328,-5 6 360,1-4-360,12 5 270,-5-4-180,12-4 90,-12 3 809,-2-9-989,0 6 90,0-4-90,-5 6 0,-2 1 0,-3 5 0,1 1 0,1 1 0,2 3-90,-1-3 90,2-1 0,1 5 0,6-9 0,2 5 0,9-6 0,-4 0 0,3 0 0,-7-6 0,1 2 0,3-9 90,1 1-90,2-3 0,-3 2 0,2-4 0,-7 9 270,1-9-180,-4 11 90,-1-4-90,-1 8-90,-5-1 0,-1 2 0,-4 0 0,-7 7 0,6-1 0,-15 19 0,16-12-90,-12 15 90,17-20-180,-4 5 180,12-14 0,-5-1-90,11-6 90,-5 1 0,0-1 0,1 2 0,-2-3 0,0 4 0,0-5-360,-3 8 90,0 4-179,-3 5-631,-2 4 361,1 0-1,1-3-1529,0 1 2249,1-2 0,-1-3 0,1-1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56.463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299 105 12300,'1'-15'810,"0"1"-631,-1 5 91,0 0-90,-6 1 0,5 2-4252,-10-1 4252,6 1 1220,-13-1-1221,7 2 91,-6 0 0,7 2 90,0 1 0,-1 0 3571,-7 0-3661,4 0 0,-5 0 270,-10 1-450,13 1-90,-19 5 0,23 3 0,-6 4 90,6 6-90,4-4 90,-3 37-90,7-29 0,-1 27 90,5-31 0,5 20-1,6 7-89,0-1 0,3-1 90,4 13-180,-7-26-179,9 33-1,-11-39-2249,7 25 1620,-9-27-3419,3 20 4318,-8-30 0,-1 5 0,-1-9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6.19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1 212 17877,'14'0'1349,"0"-6"-1259,-6-2 0,1-8 0,0 0-90,2-1-3482,1-1 3212,2 0-2069,7-9 2339,2-5 0,-3 5 0,-3 0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56.649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5 84 12390,'-2'-11'1169,"1"2"-809,0 4 0,1 1-90,0 1 89,0 1 91,6-1-180,7-1-270,3 1 0,27-4-630,-12 1-539,21-1 360,-22 3 809,13-2 0,-22 2 0,11-2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56.889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198 26 13110,'0'-8'1709,"0"1"-720,0 2-539,0 3 269,-5-1-449,-1 3 90,-3 0 90,-3 0-270,4 4 179,-7 5-269,6 1 90,-18 25-180,3 2 0,-2 6-90,7-3-1259,5 4 360,6-17-91,-3 15-179,9-22-360,0-2-630,2-2 2249,0 0 0,0-3 0,0-1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57.497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 30 12660,'7'-4'899,"0"2"-629,-5 1 0,0 1 0,0 0 269,4 7-359,-2 0 90,8 17-270,-7-7 0,7 19 90,-8-20-90,2 22 0,-5-25 0,0 11-90,-5-20 90,0-4 0,0-7 0,-1-5 0,4-1 0,-1 1 0,2-1 0,0-7 0,0 6 0,0-3 90,4 6 0,5-4 0,0 7 90,6-2-180,-8 8 270,6 13-180,-7-4-3392,5 22 3302,-8-15 0,5 19 0,-5-18 0,1 20 0,-3-23-90,0 7-270,-1-17 270,0-5 90,0-3 3302,-4-4-3392,3-1-180,-3-10 180,4 7-90,0-20 90,0 18 1,5-21 89,0 21 89,14-19-89,-9 23 180,7-3-90,-12 14 0,6 12-90,-5-3-90,7 20 0,-8-15-989,7 18-360,-6-17-1619,4 6 3058,-5-11 0,-1-2 0,-1-4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0:57.773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9 8 13110,'-5'-8'3238,"1"16"-2609,14 6-359,-3 10 0,9-5 0,-4-3-90,2 0 0,2 3-90,2-1 0,1 2 179,23 19-179,-15-13-90,15 16 90,-20-19-90,-3-1 0,8 38 0,-15-30-449,5 36-1,-26-44 450,-43 39 0,19-36 0,-31 24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1:04.898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 0 19766,'16'0'0,"-2"0"-180,5 0 90,-6 0-180,8 0-989,1 0 359,-8 0-2428,16 0 1619,-19 0 1709,11 0 0,-14 0 0,2 0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1:05.174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 76 16438,'11'-2'1259,"6"-4"-1169,-8 1 0,7-4 0,-6 5-90,2-1 0,4-2-1080,5-4 361,-3 3-181,-1-1 900,-7 4 0,-5 3 0,1-1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01:06.462"/>
    </inkml:context>
    <inkml:brush xml:id="br0">
      <inkml:brushProperty name="width" value="0.04286" units="cm"/>
      <inkml:brushProperty name="height" value="0.04286" units="cm"/>
      <inkml:brushProperty name="color" value="#FF0066"/>
    </inkml:brush>
  </inkml:definitions>
  <inkml:trace contextRef="#ctx0" brushRef="#br0">18 42 14099,'-4'-7'1799,"0"0"-360,2 4-360,-1 2-989,0 4 0,2 3 0,1 5 0,0 0-90,0 1 270,4 25-270,1-16 90,8 40-90,-5-37 0,6 35 0,-8-35 90,5 28-90,-6-32 90,3 20-90,-5-28 0,2 6 90,-4-15 450,-1-1-450,0-6 0,0-4-1,0-1-89,0-3 0,0 4 90,0-6-90,0 1 180,-6-27-90,4 19 0,-10-32 0,9 33 180,-7-32-180,6 32 90,-3-17-90,4 24 90,-1-11-180,2 16 0,-2-7 0,4 14-180,-1 0 180,1 5 0,0 0 0,4 10 0,2-3 0,3 3 0,7 9 0,-5-9 0,11 19 0,-12-19-90,10 12 90,-12-17-180,13 5 90,-13-10-90,16 0 180,-15-4 0,28-20 0,-22 9 0,15-17 0,-20 15 90,5-12 180,-6 3 0,2-11-180,-8 14 629,-2-9-269,-1 13-270,0-5-90,0 10 270,0 3-360,-3 3 0,2 5 90,-2 5-90,3 5 0,0-2 0,5 11 90,0-7 89,15 21-179,-8-18 0,32 38 0,-25-30 0,16 22 0,-23-27 0,9 20-899,-1 3 89,2 1-89,-6-9-2339,-3-9 1439,-6-11 951,4 7 0,-8-16 0,-1 1 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16:45.77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379 901 12300,'2'8'1619,"-1"-2"-1349,-1-3 90,0-1-90,0 0 179,0-1-179,0 1 1439,0 1-809,0-2 4497,0 3-4498,0-13-809,0-4 90,0-4-90,0-1 0,0 7 360,-5-23-361,4 14 91,-12-24 0,8 24 180,-18-44-270,14 35-90,-9-28 90,11 37 180,-7-18-180,1 7-90,-4-13 0,5 18 90,1-7-90,5 18 90,-6-23-90,8 24 90,-9-20-90,9 23 0,-5-11 90,6 14-90,-1-5 0,2 8 0,-2-1 0,4 0 0,-2-1 0,2-2 0,0 0 0,0 1 0,-5-8 0,4 7 0,-7-6 0,0 4 0,0 5 0,0-9 0,5 10-90,0-4 90,3 5 0,-4-1 0,3 0 0,-3-1 0,-1-7 0,2 6 90,-3-9-90,3 9-90,-2-9 90,1 5 0,1 0 0,1 4-90,0 2 90,1 7 0,0-1 0,-3 6 0,-1 2 0,-1-2 0,-2 6 0,6-7 0,-8 7 0,7-10 0,-4 4 0,4-5 0,0 1 0,2-2-1350,0 1 451,0 2-900,-2 1-270,2 3 1170,-5-4-1620,5 3 900,-2-4-180,3 2-1079,-3-1 2878,0 0 0,-2 0 0,1 0 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16:47.25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83 222 9871,'-4'-13'540,"1"3"-450,-1 5 0,-1 4-90,2-2 90,-1 3-90,-4-3 0,3 2 2878,-2-3-1978,5 0 449,0 1 2339,2-4-3598,6 4 0,0 1 0,4 2-90,-1 0 90,-1 0 180,10-4-270,-8 3 89,8-3 1,-12 0-90,10-3 0,4-5 0,2 3 90,1 0-90,8 2 0,-10 2 0,29-3 0,-27 3 0,31-5 90,-29 5-90,51-13 0,-47 11 90,34-7-180,-43 9 180,10-2-90,-3 1 90,-1 1-90,-3 1 180,-6 1-90,-11 2 450,4-1-630,-14 2 90,1 4 90,-6-2-90,1 5-90,0-6 90,-10 11 0,7-6 0,-14 10 0,13-9 0,-19 5 0,8-5 0,-14 2 0,13-6-90,-17 5 90,19-6 0,-24 7 0,26-5 0,-25 3 0,26-3 0,-30 5 0,31-5 0,-19 4 0,23-5 0,-18 4 0,19-4 90,-11 3-180,18-4 90,-10 5 0,8-5 0,-5 5 0,8-5 0,-4 0 0,3 1 0,-6 0 0,7 0 0,-9 0 0,7-3 90,-10 1-90,10-1 0,-1 0 0,5 0 0,1 0 0,0 0 0,-1 0-450,2 0-9381,0 0 9635,5 0 0,1 0 1,5 0-1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16:49.10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27 11221,'0'-8'989,"0"1"-629,0 4-90,0 0 89,0 1-89,0 0 5937,0 1-6117,6 1 0,-2-1 0,7 1-90,-4 0 90,0 0 0,7 0-90,-4 0 89,22 6 1,-16-1 270,40 12-360,-31-10 180,31 5-90,-32-9 360,37 0-270,-36-1 90,21-2 89,-34 0 901,4 0-631,-7 0 541,3 0-451,-10-3-629,-6 3 720,1-3-810,-2 7 0,2 1 0,3 17 0,0-7 0,0 11 0,0-11 0,0 10 0,5-3 90,4 29-90,1-20 0,8 41 0,-9-39 0,3 18 0,1 1 0,-4-12 0,10 39 0,-13-53 0,1 1 0,0-2 0,7 29 0,-6-24 90,6 21-90,-10-33 269,4 13 1,-1-2-180,0 1 0,-1-8 270,-1 0-270,-1-10 90,0 12-90,-1-16 90,1 7-180,-2-9 0,2 6 0,-2-9 0,2 3 0,-4-5 0,3 3 0,-2-2 0,1 1 0,0-2 0,0 5 0,-1-3 0,-1 2 0,0-2 0,0 4 0,0 2 0,0 9 0,0-4 0,0 20 0,0-8 0,0 6 0,0-13 0,0-6 0,3-6 0,-2 4 0,6-8 0,-6-6-180,2-3-1170,-3-6 361,0 1-3958,0-4 3148,0 5-360,0-6-449,0 8 2608,-5 0 0,0-1 0,-5 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6.51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182 0 13829,'-19'0'2429,"5"0"-2069,-4 4-181,7 2 1,0 3 0,3 1-90,0 1 90,-6 9-180,-3 8 0,-10 25 0,10-14 90,0 22-90,22-13 0,14-2 0,4-8 90,30-19-90,-24-14 90,37-10-90,-40-4 0,14-9 0,-24 3-180,-2-1-360,-5-1-449,-4-1-1800,-3-8 1,-10 8 2788,-4-5 0,-8 10 0,-2 2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16:57.69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425 8 11041,'7'-4'2158,"-1"0"-628,-5 4 89,1 0 2248,-1 0-3867,-13 0 90,6 0 0,-11 4-90,11 1 270,-2 0-180,0 1 90,-4-2-180,0 1 360,-13 1-180,-6 1-90,-1-2 90,-3-1-90,16-2 449,-14 0-89,2-2-360,0 2 0,3-2 270,5 0-180,9 0 89,-14 0-179,19 0 0,-6 0-90,12 0 0,0 4 0,3 2 0,0 4 0,0 0 0,0 9 0,4 1 0,-2 2 270,12 16-180,-9-18 180,13 31-270,-11-26 90,6 36-90,-9-31 90,5 56-90,-6-48 0,0 44 0,-2-47 90,-1 63-90,-4-55 0,-2 51 0,1-64 0,-4 8 0,5-13 0,-1-2 0,-3 6 0,5-9 0,-3 5 0,3-12 0,-2 9 0,3-10-90,-1 2 90,7-10 0,1-4 0,6 0 0,0 0 0,3 0 0,1 0 0,17 0 0,0 0 0,6 0 0,14 0 0,-24 0 0,36 0 0,-37 0 0,28 0 0,-35 0-1080,15 0-7285,-26 0 6746,-4 0-1169,-11 0 2788,-7 0 0,2 0 0,0 0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16:58.93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53 11670,'8'0'1260,"-2"0"-811,-3 0 1,-1 0 90,0 0 4677,-1 0-5217,6 0 0,1 0 0,5 0 0,28 0 0,-15 0 0,34-3 0,-31-1 0,23-3 0,3-5 0,0 4 0,-4-2 450,-11 5-271,-23 3 4229,7 1-4228,-18 6-90,0 2 0,-6 5 180,0 11-180,0-8-1,0 12 1,0-10 180,0 21 0,0 8-90,0 12-90,0-8 0,0 18-90,0-30 90,3 55-90,1-50 0,9 56 0,-5-57 0,2 11 0,0 0 0,-3-12 0,12 50 0,-13-60 0,9 39 0,-9-44 0,3 21 0,-7-33 0,1 5 90,-1-13-90,-6 1 0,-1-7 270,-16 0-180,8 0-90,-8 0 90,10 0-1,0 0 181,-36 0-270,23-3 90,-29 2-90,31-2 0,-10 3 0,-10 0-90,4 0-269,4 0-3689,14 0 2069,13 0 1979,0 0 0,7 0 0,-1 0 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17:03.95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306 0 11311,'4'9'1079,"-1"-1"-719,-3-3-90,0 0 89,0 0-89,0 1 450,0 4-450,0-4-1,0 3 721,0-1-450,0 0-1,0 8-359,-3-5 360,-4 13-450,0-10 180,-6 19-180,5-18 0,-11 22-90,8-20 90,-13 23-90,14-21 89,-12 31 1,14-28 180,-6 40-180,10-38 0,-2 28-90,4-29 90,-10 50-90,6-39 90,-7 34-90,9-42 180,-5 25-180,-2 6 90,-1 0-90,1-5 90,-3 11-90,6-27 90,-10 47-180,12-53 90,-7 31 0,8-37 0,-2 19 0,5-28 90,-1 8-90,3-17 989,0 4-989,5-10 0,2 2 0,5-6 0,1 3 0,-2-3 0,10 0 0,11 1 0,3-3 90,1 3-90,5-1 0,-19 4 0,24-4 0,-29 3 180,14-1-630,-24 1-179,2-5-1260,-8 2-4498,-5-13 6387,3 8 0,-8-6 0,2 8 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17:05.50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465 34 11670,'1'-8'1529,"0"0"-1079,-1 4-90,0 0 90,0 1-1,0 1 361,0-1 2608,0 1-3238,0 6 180,0 2-270,-6 15 90,5-6-90,-5 9-90,6-10 179,-4 10 181,-1 15-180,-1-4-90,0 7 180,6 7-90,-3-17 449,3 57-449,0-51 180,0 56-180,0-58-3302,0 43 3122,0-46-124,0 40 214,0-42-90,0 48 0,0-48 0,4 44 90,-3-49 270,2 50-270,-3-48-90,0 26 90,0-37-90,0 0 0,0-1 0,0-1 3286,0 0-3286,0-1 319,0 4-319,0-4 90,0 15-90,0-15 0,0 12 0,0-17 90,0 11-90,0-12 0,0 13-90,0-15 180,0 7-90,0-9 0,-5 5 0,0-4 0,0 2 0,1-4 0,-1 4 0,4-1 0,-3 2 0,4-3 0,-4-2 0,4 0 0,-5-1 0,5-1 630,-1-1-540,-5 1 0,1 0 0,-12-1 0,8 0 0,-6 0-90,8-4 90,-2 3-90,1-3 90,-8 1-90,7 2 90,-15-2-90,12 3 179,-23 0-179,19 0 180,-27 0-180,27 0 90,-29 0-90,30 0 0,-13 0 0,22 0 0,-5 0 0,4 0-270,-7 0 91,8 0-4049,-5 0 4228,8 0 0,-2 0 0,5 0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0.52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1912 71 10861,'-19'-15'1889,"8"5"-1529,-17 0-1,10 6 1,-3 0 0,-1-1-90,-3 1 0,-2 1-1,-2 0 1,-1 0 180,-16 0-270,10 0 360,-30 1-91,-6 1-179,-5 1-180,4-1 270,-12 11-270,41-3 0,-8 5 0,-1 3 90,4-1-90,-24 11 0,-2 1 0,8 0-46,-19 10 1,-1 2-45,20-3 0,-7 10 0,2 2 0,13-2-45,-1 8 1,2 1 133,12-4-134,-1 8 1,3 1 133,10-6-89,2 26 0,5 2-89,12-18-377,10 6 0,7-3 466,13-23 0,34 25-90,9-23 90,0-17 0,4-2-236,30 3 266,-30-19 0,9-3 0,-3-4-1195,3-7 1,1-4 1164,0 3 0,4-2 0,-5-2 0,2-4 0,-1-4 0,-3-1 0,4-4 0,-9 2 44,-14 4 1,-1-3-45,13-8 0,5-4 0,-10 3 90,3-11-249,-14-11 1,-13-3 158,-29 11 0,-32-19 0,-13 2 0,-15 14 0,-13-1 0,-3 4 90,-2 10-880,2 13 1,-16 0-1,11 3 565,25 6 0,0 1-405,-21-2 1,-9 1 0,17 3-340,9 5 969,-10 0 0,45 2 0,3 0 0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2.03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264 2376 8702,'-15'0'900,"-1"0"-541,0 0 1,-1 0 0,-1 4 0,1-3-1,-2 7 1,2-7 990,-16 7-1081,15-6 811,-18 3-900,27-5 269,-8 0-269,12 0 90,-1-7-270,4 3 180,-1-8-90,3 6 180,20-14-180,4-2 0,41-29-90,-18 13 0,8-7 0,4-3 45,-10 9 0,2 0-990,1-2 1,5-3-1,-2 2 945,10-7 0,-1 2 0,7-4 0,-2 3-826,-14 9 1,-1 3 825,3-3 0,1 1 0,0-1 0,3-2-30,-3 3 0,4-2 0,-2 2-771,10-7 0,0 0 801,-12 8 0,3-1 0,5-3 0,9-1 0,7-4 0,0 1 0,-8 5 0,-14 7 0,-5 3 0,8-4 0,12-5 0,14-7 0,5-2 0,-7 4 0,-14 8 0,3-1 0,-3 4 0,-2 0 0,10-4 0,-1 1 0,-12 6 0,-10 5 0,-1 2 0,15-6 0,7-2 0,-11 5 90,11-1-45,-7 3 0,-5 3 135,-23 9 2004,21-8-2184,-52 16 1701,-4-1-1701,-17 5 0,-32 0 0,15 0-89,-37 0 89,30 0 0,-17 0 0,-2 0 0,6 0 2713,-42 0-2713,61 0 0,-22 0 0,23 0-270,-19 0 180,33 0-449,-1-10 359,8 5 207,23-16-117,-4 12 0,46-17 0,-28 13-1606,14-5 0,2-1 1696,1 2-654,20-6 1,1 0 653,-13 5 0,12-1 0,-2 1 0,-29 9 164,29-3 16,-52 11 1079,9 26-1079,-18-9 2826,3 22-2916,-10-13 2129,-12 37-2219,-2 0 0,-12 32 30,8-31-930,7-12 1,2-1-1350,3 5 2249,-2 27 0,13-48 0,1-9 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7.88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51 14009,'5'-11'2249,"-1"0"-1530,-4 5-89,0 0-180,0 2-91,0-1 91,0 2-270,0 0 360,0 1-270,4 19-270,2-7 0,6 16 0,-1-10 0,2 2-90,6 9-90,-4-6-1979,16 28 450,-15-22 1709,11 28 0,-15-25 0,2 11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3.16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39 106 5797,'0'-18'1259,"0"2"2020,0 2-2559,0 2 1314,0 1-1584,0 3 777,-5 0-868,3 2 2932,-8 0-3111,5 2-90,-6 1 0,5 19 0,7-3-90,7 17 90,19 25-90,-10-15 0,10 29 0,-7 2 0,-4-12 0,3 20 0,0 6 0,-5-20 0,2 9 0,0 1 0,-2-9 0,-1 0 0,-1-4 0,-5-22 90,3 26-90,-7-45 0,2 1 0,-5-34 0,0-38 0,0-7 0,0-30 0,6 21-90,12-32 90,-1 49 0,2 0 0,3 2 0,-2 14-90,42-26 90,-35 44 0,44-5-90,-41 26 90,38 21 0,-37-2 0,5 13 0,-1 2 0,-11-3 0,19 44 90,-36-47 180,-16 49-270,-4-50 0,-15 28 0,7-49 90,-23 2-270,-6-8-539,-10-4-91,16-7-2608,8-14 1799,21 6 1619,-2-14 0,14 12 0,2-4 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4.06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255 941 15178,'-7'-6'1440,"-5"1"-1081,6 2-89,-8 1 0,3 1-180,-2 1 90,2 0-180,-3 0 90,-6 0 0,4 5-90,-5-4 90,-5 24-90,8-12 0,-18 50 0,24-34 0,-5 49 0,22-46 0,13 23-90,31-25 90,7-6 0,5-9 0,21-25 0,-40 1 90,30-20 0,-44 12 0,2-7-90,-15 7 269,-2-8-269,-5 7 270,-2-20-270,-11 23 0,-3-12 0,-4 21-180,2 1-89,4 11-541,3 7 360,3 3-1439,7 13 900,10-11-90,13 6 539,2-12-1079,46-6 1259,-8-9 360,10-3 180,-18-5 719,-8-10-539,-20 8-2583,31-20 2763,-43 19 809,16-18-899,-28 20 630,1-21-991,-15 20 1,-9-13-90,-2 17 3392,-4-2-3392,3 3 0,-16-3-90,11 5 90,-13-2 0,17 7 0,2 1 0,-4 7 0,6 2-89,-6 26-1,11-10-270,0 35 270,13-32-270,15 29 270,-1-37 90,42 10 0,-33-24-2942,46-24 3212,-47 2-1365,31-48 1274,-36 30-578,3-30 0,-2-5 489,-9 9-298,-1-1 1,-2 1 207,-8 8 849,-1 0 1,-3-6-715,-5-5 0,-2-1-45,4 0 0,-2 2 901,-4 5 0,-3 3-721,-20-35-270,14 44 0,-19-23 0,28 59 1924,-6 31-1924,13 0 1059,0 28-1059,3 7-473,7-9 473,2 20-45,7-18 0,1-1 45,5 16-2138,9 17 0,2 1 1508,-5-20-135,2 0 1,0-5 44,-6-21-989,20 13 1174,-9-25 1,2-3 0,-3-10-1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4.78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456 23 13379,'6'-9'1529,"-2"2"-989,-4 4 719,0 1-989,-5 1-90,-2 0 90,-4 1 360,-11 10-450,6-2 539,-38 36-539,26-20 0,-35 36-180,33-28-1651,-12 24 0,-1 4 1651,7-5 0,-4 8 0,5-1-90,19-20-360,-1 22-1349,27-14-180,12-7 810,11-11 1169,34-21 0,-28-14 0,23-4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8.54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304 1634 12660,'-4'-16'1169,"0"1"-6380,4 3 6111,0-8 959,0 2-1410,0-6 861,0 3-951,0 1 271,0-13-360,0-1 0,0-12-180,0 11 3392,0-25-3392,-5 22-90,4-24 89,-4 29 91,5-17-90,0 24 180,0-33-180,0 33 90,0-31-90,-5 33 90,-11-36-180,3 36 90,-16-29-90,18 34 0,-11-16 0,8 5 90,1 0-90,2 1 90,0-1-90,2 6 0,-1 0 0,1 4 0,2 3 0,2 7 0,-8-15 0,9 16 0,-3-12 90,6 14 0,1-10-90,0 10 180,3-5-180,-2 9 719,3-2-719,-4 3 0,0-2 450,0 0-450,0 9-90,0-1 180,-13 19-90,7-12 0,-8 8 0,5-7 0,5-3 0,-11 12 0,10-14 0,-4 7 0,8-12 180,-2 1-180,1-3-90,0-14 180,6 6-90,1-15 0,5 3 0,1 3 0,14-42 0,-12 31 0,14-36 0,-19 42-3482,12-30 3572,-10 28-286,12-25 196,-13 32 0,8-21 90,-6 16 360,3-9-180,-8 16 3655,-2 4-3925,-8 13 292,-1 1-292,-4 7 0,0 0 0,1 0 0,-7 13 0,5-9-90,-10 20 90,12-19-90,-6 20 180,11-22-180,-2 17 90,5-20-90,0 15 90,0-16 0,0 8 0,0-13-90,0 1-270,0-3 360,5 0 0,2-2 0,5-4 0,4 0 0,8-9 0,-4 5 0,5-2 0,1 1 0,-8 3 0,24-8 0,-25 8 0,17-6 90,-21 6-180,25-8-180,-22 9-809,19-6 539,-25 9-539,6 1-1619,-1 1 359,0 0 1080,-2 0 1259,-2 0 0,-6 0 0,1 0 0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5.16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88 5 14549,'-8'13'899,"0"-1"-629,-5-3-180,5-1 0,-3 1-90,5-3 90,-7 7-90,6-4 0,-3 6-90,8 4 0,0-6-360,22 18 360,-7-19-180,36 5 180,-25-14 180,39-11 0,-39 2 270,20-14-270,-33 9 90,0-5-90,-9 6 90,0-1-90,-2 0 0,-5 1 0,-2 0-90,-5-1 90,-1 1 180,-12-7-270,4 4-180,-10-4-180,15 10 360,0 2 0,12 5 0,0 0 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5.65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339 474 14908,'-7'-11'1530,"-1"0"-1081,-6 4-89,1-1-90,-1-1-90,-1 0 90,-11-4-180,5 2 0,-27-8-90,22 10 90,-33 3-180,37 11 90,-17 16 0,28-1-360,-1 45 180,9-30-540,30 56 630,-10-61-89,26 16 179,-17-36-90,1-5 90,4-2 0,47-23 0,-33 5 134,2-5 1,-2-4 45,-10-4 180,15-26 90,-13-16-360,-7-4-90,-9 0 180,-21-14-90,-7 44 0,-17-46 0,9 58-180,-15-16 90,19 38 0,-7 17 0,12 9-450,-3 69-90,7-38-1034,2 18 0,2 0-135,-1-9 1546,10 30 0,-5-40 0,5-1 1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5.86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 14189,'5'13'1529,"-1"-1"-1169,-2 0-90,2 1-90,0-1-90,0 3-1,0-1-89,0 2-449,2 18-91,-3-16 540,0 20 0,-3-31 0,0 4 0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6.05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 11670,'0'15'540,"0"-3"-540,0-3 90,0-3-90,6 0-90,1 1-90,6 1-2159,14 10 810,-9-6 1529,10 8 0,-13-10 0,0 2 0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6.84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1 476 11940,'1'30'990,"-1"-7"-721,1 3 91,-1-11 90,0-3-180,0-3 0,0-1 89,0-3-359,0-15 0,0 1 0,0-14-179,13-31 179,-5 21 0,11-30-90,-9 32 0,1-2 0,0 1 90,2-1-90,10-20 90,-8 21 0,7-14 0,-10 29 0,-1 4 90,11 3-90,-11 4 90,6 10-90,-12 5 0,-2 7 0,1 0 0,0 1-90,3 19 0,-4-13 0,5 14 0,-4-18-90,2-1-90,4 2 180,-1-6-90,17 2 180,-11-12 0,23-7 0,-20-5 360,26-29-180,-26 15 180,16-35-180,-23 31 179,1-42-179,-9 40 90,-7-26-270,3 36 90,-21-7-90,9 17 0,-15 10 0,11 9 0,-15 42 0,15-11 0,-5 16 0,16-20-629,10 17 449,2-26-450,15 29 450,-9-44-450,19 8 451,-17-16-181,22 1 360,-20-6 0,15 2 90,-21 0 629,10 29-539,-15-14-90,4 25 90,-6-19 0,0 17-180,-1 18 90,-1 4-90,-7-4 0,-14 2 90,2-33 90,-24 18-90,22-32 269,-31-12-179,30-11 540,-23-37-450,33 18 539,-4-51-629,13 40 270,13-11 0,5-1-270,-1 11 0,41-42-180,-32 58-180,39-16-180,-37 29-450,18-4-179,-25 14-3599,16-1 4588,-13 2 0,12 0 0,-18 0 0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8.08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0 17337,'0'17'1169,"0"-3"-899,0-4 180,0-3-1799,0-8-180,0-3-270,0-6-1170,4 5 2969,-3-3 0,6 5 0,-3-4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39.01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 76 14549,'0'-14'2608,"0"-3"-2338,-5 10-90,3-3-90,-3 7 0,5 2 0,0-1-90,0 6 0,0 4 90,0 7-90,0 4 0,4 35 0,5 3 0,5 34 0,1-25-45,0-7 0,1-1-495,8 8-465,9 24 735,-9-49-720,24-11 810,-19-17 0,41-10 180,-43-13-72,24-32 161,-34 19 181,8-46-180,-20 39 360,0-37-270,-5 44-90,-11-21-180,8 32 90,-7 2 0,10 25 0,0 4 0,4 7 0,3-5 723,6 2-723,20 18 0,-8-17 0,47 21 90,-33-34 135,19-10 0,2-5-45,-9-11 89,7-10 1,-3-5-90,-22-3 90,13-47-270,-37 42-90,-26-59-90,2 59-720,-13-7 1,-3 4 0,3 13-7355,-45-29 8254,45 37 0,-18-11 0,32 21 0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0.04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66 13379,'0'-13'1350,"0"2"-811,0 1-89,0 2-90,0 1-180,0 2-90,0 0 0,0 1 449,0 1-359,0 9 180,12 10-180,6 17 0,16 19-180,-5-4 45,0 10 0,0 6-45,9 24-928,-7-15 0,-1-1 838,1 10 90,-9-28 0,-1-3 0,-2-2-358,17 34 358,-23-59 0,6 5 90,-14-29-180,0-36 90,-5 8 0,0-60 0,0 45 0,0-8 0,0 0 0,0 6 1866,5-22-1866,0 24-90,1 15 90,5-15 0,-7 30 438,7-4-438,-4 17-180,10 16 0,0 2 0,10 18 0,-6-10-539,15 28 179,-13-18-90,10 21 360,-18-28-179,5 4 359,-11-19 0,11 2 90,-12-14 0,10-19 0,-10 5 0,8-33 0,-9 22 0,9-46 0,-10 39 0,8-44 90,-10 47 90,4-25-90,-6 34-90,0-6 0,-1 24 0,-1 2 0,-6 11-90,2 16-90,-3 8-180,4 8 180,3-7-629,22 1 449,1-17 0,25 5 180,-11-16 0,25-13 180,-28-5 0,40-19 180,-46 9 360,22-31-360,-39 28 89,5-31-89,-22 33 90,-5-20-270,3 25 180,-10-4-180,14 19 90,-7 12-90,7 6 270,1 33 90,6 14-270,3-1-90,4 5 45,3-19 0,1 0 45,0 8-90,2 14 0,-3-1 89,-7-19-89,-5 1 0,-4-2 0,-8-13-3302,-44 17 3302,23-44-28,-51-26 208,49-5 179,-28-37 271,24-9-90,5-5-270,10 3 269,16 3-359,16 35 0,20-20-180,-2 33 0,45-10-180,-34 18-1079,18 0 0,2 2 359,-9 2-1259,7 1 1,0 0 2158,-18 1 0,15-1 0,-29 0 0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1.07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22 136 13649,'0'-17'2969,"0"-14"-2340,0 13-179,0-10-90,0 17-1,-5-2-269,-1 5 0,0-2 0,1 13 0,5 14-90,5 5 45,12 32 0,2 6-45,3-2-772,5 15 0,-1 0 772,-5-15-209,0 4 1,1 2 208,5 25 0,-7-26 0,-2-1 0,3 12 0,-1 11 0,-13-49 0,4 17 0,-9-42 1471,0-19-1471,-2-8 0,0-51 0,0 28 0,0-59 0,5 53 400,11-46-310,14 42-180,-2 0 90,4 20 0,8 21 0,-13 5 0,48 29 0,-42-11-90,44 48 90,-50-34 45,4 14 0,-2 2-45,-10-9 90,12 39 0,-27-49 270,-8 17-90,-13-23-180,-14 3-90,-1-15 90,-31-18-90,25 1-180,-53-22 90,51 13-990,-8-4 1,1 0-90,15 5-4678,-28-17 5847,50 25 0,-3-3 0,13 7 0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1.52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186 57 12570,'-6'-11'1169,"-5"0"-809,5 4 90,-5 0-91,1 1-89,1 1-180,0 2 270,-10-1-270,9 3 90,-8-1-90,10 10 90,1 1 359,-14 47-539,10-26 90,-9 30-90,15-34 0,2 21 90,2-10-90,11 12 0,-2-24 90,25-10-90,-8-21 0,4 1 0,-8-13 0,-10 3 0,-2 0 0,0-2 0,-1-2 0,-2 0 180,2-16-90,-4 14 0,-1-17-90,-2 27 0,-1-3 0,0 16 0,0 7 0,0 3 0,0 5-809,0 18 359,0-16-90,0 16-1259,5-14 1170,-1-9-4049,14 6 4678,-7-15 0,8 0 0,-9-3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3.83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266 1 14009,'-13'11'2249,"0"-2"-1530,6 0-89,1-6-180,0 4-91,2-3 1,-1 3 450,1 3 809,1 10-989,0-2 719,1 30-1169,-2-20 0,-10 47-180,3-37-1305,-8 14 1,-1 0 405,3-10-1260,-5 6 0,-1-3 0,6-15 2159,-9 12 0,13-23 0,-1-3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9.64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17 18237,'16'-8'539,"-1"3"-449,-5 2 0,1 3 0,-1 0 0,1 0 0,6 0 0,2 0-90,0 5 90,16 9-90,-15 0-90,28 18 0,-26-17-2339,30 26 1440,-33-26-2519,17 18 1529,-27-24 1979,1 3 0,-9-8 0,0 0 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2.52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141 676 11400,'7'-6'540,"0"1"-360,-6 3 720,-1 1-721,-4 0 1,-2 1-90,-4 0 0,0 4 90,-1-3 0,1 8 450,-13 8-450,10-3 269,-21 30-359,22-24-90,-8 36 0,17-32-90,22 40 0,-5-42 0,18 16 0,-11-34-89,27-7-91,11-20 270,2 3-448,-4-15 358,-26 12 90,-3-2 0,-1-2 0,-2-1 180,9-15-180,-10 9-125,5-11 215,-12 12 180,7-29-180,-12 20 180,4-53-90,-13 52 179,-4-8 1,-2 0-90,-3 6 314,-3-9 1,-1 2-405,-3 15 180,-8-32-270,12 54-90,-6-3 0,12 16 438,-4 0-438,6 6 0,0 5 0,1 5 225,0 2-225,0-4 0,4 3 0,-3-8 0,3 3 1259,-4-8-1259,0-5 0,0-1 0,0-2 90,0-1-90,0 2 90,-6-6 0,2 4 0,-6-7 90,6 8-91,-2-4-89,2 6-89,0-1-1,2 8 90,1 1 0,1 6 90,0-3-90,0 2 0,0-5 0,0 2 0,0 1 0,0-1 0,0 6 0,0-7-90,0 8 180,0-8-90,0 9 0,0-6 179,0 17-89,0-10 360,7 43-270,-3-27 180,11 58-270,-7-47 0,9 47-270,-3-4-630,3 3 361,-2-6-2430,4-5 361,-8-46 539,4 10 1979,-10-32 0,-4-7 0,0-2 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3.61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47 398 12930,'-5'-14'1889,"0"1"-1080,0 4-89,0 0-91,0 1-179,1 1-90,0 1 0,-1 2-270,1 1 449,1 8-449,1 4 180,18 44-180,-6-19 0,19 50-90,-15-41 0,-1 6 0,1 5 45,-2-3 0,-2-1-556,1 1 1,-1-1 510,5 42 0,-9-17 0,-3-30 270,0 30-360,-2-64 90,-1 1 90,-6-32-90,-4-28 0,-1-6 90,-3-2-1008,1-3 1,2 0 917,4 8 0,1-1 444,0 0-444,2 1 90,1-21 0,1 19 89,2-13-89,0 26-134,0-14 44,0 24 90,8-8-90,-1 37 0,22 24 0,-11 1-90,32 46 180,-24-34-90,5 7 0,1 0 0,-3-6 0,36 34 0,-39-47 2001,31 8-2001,-38-32 0,16-26 90,-26-3 90,7-54-180,-12 38 0,0-24 0,-2-2 0,-9 10 0,5-5 0,-2 3 549,-3 13-279,-1-41-94,7 67-86,-3-13 0,4 55 90,11 18-90,4 16 90,17 21-180,-4-10 45,0-12 0,2-2-45,4 1-225,8 6 0,0-2-315,-4-11-225,1-1 1,0-2-46,-10-12 810,20 14 0,-37-33 0,3 1 0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3.83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0 149 14475,'11'0'1889,"0"0"-1350,-6 0 1293,1 0-1202,0 0 260,0 0-620,2-5 139,0-1-229,6-6 630,-3 3-1709,18-9 359,-12 8-4047,42-20 2608,-33 16 1979,31-12 0,-36 17 0,5 0 0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4.25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310 152 13649,'11'-16'1709,"-3"2"-1079,-6 5 0,-2 1 269,-8-4-629,0 3 0,-9-3 0,0 4 179,-18-8-269,12 6 90,-32-9-270,31 11 90,-32 0 0,38 6-90,-19 12-90,28-2 90,-4 11 0,9-4 0,0 2 0,2 3 90,1 4-180,1 15 90,6 7 0,8 18 0,2-11 0,20 34 0,-14-41-450,8 14 0,1 0-359,-6-12-1125,5 6 0,-3-1-584,-9-17 1670,6 15 0,-17-28 0,-2-1 0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4.45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1 251 15898,'0'-12'1529,"6"1"-1169,1 4-90,7-1-90,3 0-90,3-1 179,36-12-269,-16 8-1394,35-10 0,3 0 135,-14 5-685,1-1 0,-2 1-665,-20 4 2609,-3-1 0,-3-1 0,-1 1 0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4.69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57 27 15718,'-17'-11'989,"2"2"-719,6 6-90,2 1 720,2 0-720,2 8 359,19 15-449,-6-2 90,16 12 0,-12-10-90,2 3 0,9 17 0,9 30-180,2 7-1077,-3 2 897,-11-19-179,-9-19-453,0 0-177,-2-4-91,0-1-1798,3 8 2968,-1-5 0,-1-4 0,-1-9 0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5.05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74 91 13020,'11'-17'1888,"-1"3"-1168,-7 5 0,-2 1-181,-1 1 1,0 1-270,0 0 449,-4-3-719,-1 4 90,-7-3-90,4 7 0,-8 7 0,3 11 0,-1 3 0,3 8-3392,5-6 3392,0 2 0,4 2-90,0 2 90,2 0-269,25 30-2090,5-21 2269,14 12 0,-3-32-89,32-12 179,-34-8-131,44-18 131,-61 2 142,7-34-52,-25 27-90,-26-46 0,6 44 0,-22-21-90,16 33 2006,0 1-2096,1 3 2955,0 2-3765,-5-2-661,1 3 842,5 2 831,5 4 1,12 7 0,2 1-1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5.72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199 1164 16797,'-14'0'1080,"0"0"-6561,3 0 5661,-1 0 1409,-1 0-1409,-14 0 679,11 0-859,-21 11 0,25-5 0,-10 15 3392,14-9-3392,-1 4 0,7-4-90,0 0 90,2 1-179,8 4 89,1-5-90,9 2-270,25-2 450,-17-7-90,43 2 90,-46-11 0,14-2 0,-28 1 0,2-18 0,-6 8 0,1-11 0,-6 10 0,0 5 0,0 1 0,0-2 0,-4 3-270,-2-3 270,-2 7 0,1 7 0,3 4-90,0 11 0,4-5-359,-2 15 359,2-13-540,23 23 450,-10-24 0,30 12 180,-21-20 0,58-10 180,-43-3 180,47-16-90,-56 6 719,20-28-449,-18 5-180,7-24-270,-18 17 179,-1-40-269,-11 37 225,-2-27 0,-1-5-135,-3 9-794,0-9 0,-1 2 974,-5 13 128,1 2 1,-2-2 501,-9-31-676,7 43 1,0 2-225,-4-16 0,-1 27 0,7 30-90,-3 6 90,6 20-90,1 48-179,2-14-1442,10 37 1,2 6 1170,-1-5-659,2-16 0,2 12 0,-2-12-893,4 14 2092,-2-6 0,0-3 0,0-14 0,4 16 0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5.93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58 243 17517,'-19'6'720,"2"3"-91,3-8-179,7 7-360,9-7 90,9 2-90,12-3-90,5 0 90,8 0-90,6-6-855,38-16 1,8-5-496,3-4-980,-22 7 0,10-5 1,-11 4 2329,11-8 0,-27 11 0,-2 0 0,18-8 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8.92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54 159 12930,'0'-23'3148,"0"8"-2429,-6-9 1,0 11-270,0 0-1,-4 0 541,2-10-900,0 11 90,1-7 449,4 15-449,3 6-90,7 4 0,0 5-90,8 2 0,10 19 0,-9-9-719,21 38 269,-21-29-2788,23 44 1529,-24-39 1709,15 34 0,-17-37 0,3 12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49.98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186 24 11400,'-2'-7'900,"0"1"-630,2 3 90,0 1-91,0 1-89,0 0 1260,0-1-991,-5 2-269,0-1-90,-4 6 0,1-1 270,-2 9-270,3-3 90,-6 15-90,7-10 0,-7 23 0,7-18 269,-6 39-359,6-34 180,-7 40-180,7-41-3392,-10 34 3392,11-38-539,-8 20-1,10-29-1169,-4 8 450,2-8 539,1 1-359,0-6 2852,2-2-1773,1-1 0,-1 0 0,1-1 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49.11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8 15358,'0'18'2969,"0"-7"-811,0 1-3327,0-13 90,0-5-2339,4-3 3418,1-6 0,1 8 0,-2-3 0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1.72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143 212 18327,'-10'4'449,"1"4"-359,9 1-90,0 3 90,-5-2-90,4 3 0,-4 1 0,1 23 90,3-12-90,-4 59 0,5-47 0,0 61 0,0-61 0,0 15 0,0-1 90,0-15 0,0 31-90,0-50 360,-4 3-270,3-10 0,-8 2 0,5-18-90,-9-19 0,6 3-3392,-11-44 3392,9 30-387,0-15 0,1-1 387,1 8 0,2-9 0,0 1 0,3 15-273,0-45 273,2 48 0,14-56 0,-6 58 0,10-27 0,-13 43-90,6-4 2964,-7 8-2874,8 0 1104,-8 9-1104,11 19 461,-5-6-461,23 35 0,-15-19 0,30 47 0,-25-35 0,8 17 0,-1 2 0,-5-10 0,-1 0 0,-1-2 0,-6-15 90,14 10-90,-18-27 0,10-11 0,-18-13 0,3-39 0,-3 4 90,0-28-180,-3 21 180,-2-46 0,0 28-90,0-12 0,0 31 90,0 23-90,0 13 0,0-4 0,0 23 0,7 3 0,1 10 0,5 2 0,1 3 89,0 3-89,2 2 0,17 31 0,-11-19 45,2 5 0,1 2-45,0 5 0,10 17-90,-17-31-179,1-2 89,-11-21-990,2 3 721,-8-19-181,1-1-180,-3-6-2518,-5-7 1439,-2 6 1889,-4-6 0,1 10 0,2 0 0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2.00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1 102 18776,'11'0'270,"1"0"-180,-2 0-90,2-3 0,9-3 0,-2-1 0,8-2-180,35-8-90,-25 7-563,33-8 23,-36 10-1709,13-1 990,-12 3-899,6 0 2428,-19 4 0,-4 1 0,-3 1 0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2.26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48 124 13739,'-15'1'1619,"3"0"-1169,6-1-90,0 0-90,3 0-1,-1 0 1081,2 0-1350,6 0 180,2 4-90,5-2 89,8 6-179,-2-7 90,6 3-90,-2-4-449,74-16-1,-47 6-212,5 0 1,-2-2-329,-16-3-4317,25-11 5307,-23 8 0,16-7 0,-32 12 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2.62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12 14369,'0'8'1979,"0"-2"-1440,0-4-89,0 0-90,0 1 0,0-1 89,0 0-179,9-1-270,-3 1 90,19-1-90,-11-1 0,23-5-180,-17 0-1169,28-4 360,-25 1-6181,25 1 5191,-30 3 1979,6 1 0,-16 3 0,-1 0 0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2.83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27 52 7320,'-7'11'1619,"0"0"1233,2-2-2043,2-1 715,0-2-445,2 2 128,0-1-577,1 1 1196,0-3-1286,13-1-450,-6-2 0,22-1 0,-15-6-900,39-14-89,-26 4-1800,34-16 720,-33 18 1979,15-9 0,-20 10 0,5-2 0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3.46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189 95 13469,'1'-7'1979,"0"0"-1259,-1 4-91,0 1 1,0-1 539,-6 0-719,1 1 180,-11 0-450,8 1 989,-11 6-719,11-1 1169,-23 30-1529,17-14 0,-14 20 0,16-19-90,-5 28 0,6-3-90,-1 24 0,9-22-360,31 20 180,-10-36-90,28 0 1,6-5 179,-3-12-135,19-8 0,5-7 135,10-22-803,-22 2 1,-2-2 982,14-18-218,-30 3 0,-6-1 398,-5-5-1074,-10-6 0,-7-1 1074,-18 7-385,-21-7 1,-10 2 204,-6 14-405,-27 0 1,-4 6-136,16 17-90,-3 2 1,3 4-181,16 11-7861,-24 15 8671,40-4 0,-6 12 0,27-15 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5.15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0 16797,'0'13'900,"0"1"-720,0 1 0,0 5-180,4 3 90,1 19 0,0-7-990,5 57 1,-9-47-1395,2 7 0,0-2 2294,-3-17 0,-5 17 0,-1-28 0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5.32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163 4 14189,'-20'-2'540,"0"1"-450,-2 1-1,1 0-89,1 0-179,1 0-3573,4 0 2582,1 0-1888,7 6 3058,3 0 0,10 5 0,1-2 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5.67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122 1 15268,'-14'0'990,"2"0"-810,1 0-90,1 0 0,0 0-90,-2 0 0,1 0 0,0 0-90,4 0-270,-2 0 90,3 7 0,-1 2 180,6 3-90,5 6 90,12-1 90,-2 0 0,8 0 0,-9-8 0,2 1 0,1 0 0,0 0 540,14 8-180,-12-5 0,8 7 719,-13 3-899,-7-7 0,0 9 0,-6-12-180,-6 0 90,-2-1-270,-15 7-90,9-8-3148,-26 3 1799,23-11 1619,-21-6 0,22-3 0,-6-4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51.07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0 127 17337,'4'14'450,"-3"-2"-360,5-2 0,-2-2 0,1-1 0,0-1 0,-3 0 0,7 7-90,-5-5 0,3 7 0,-5-10 0,1 5 89,-1-6-89,2 6 0,-3-7 0,1 3 0,-2-6 270,1 2-270,-1-6 90,-5-3-180,0-3 180,-1-1-90,-2 4 0,4 1 0,-8-14 0,7 11-90,-3-11 90,8 14 0,-1-6 0,1-4 90,0 1-90,0 0-90,0 5 90,0 3 0,3-3 0,1 6 0,6-4 0,-4 5 0,10-8 0,-10 6-180,10-8-89,-9 9-1800,8-7 1259,-8 7-1079,6-3 630,-8 4 1259,3 0 0,-4 1 0,2-1 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6.12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278 239 11580,'7'-13'810,"0"2"-540,-3-1 180,-1-2-271,-2 1 181,1-5-270,-2 7 720,0-22-540,-6 18 269,-5-18-269,-4 21 270,-11-7 269,-10 5-449,-3 3-180,-1 3-90,11 7 0,10 1 0,2 0-90,2 5 180,-2 2-90,6 5 0,-1 0 90,6 23-91,4-14 1,5 31 0,4-25 90,24 52-90,-13-38-1786,4 13 0,1 1 1696,-5-10-638,6 15 1,0 1 277,-5-11-2257,4 12 1,-1-2 1537,-11-23-540,8 24-630,-18-42 2249,-1-2 0,0-3 0,0-2 0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6.27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59 13829,'0'-8'360,"0"2"-360,6 4 0,9-1-180,3 0-719,19-2-91,-11 1 990,36-7 0,-28 5 0,20-5 0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6.47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67 47 13739,'-11'-11'1979,"0"2"-1259,5 0-91,-4 3-269,5 1-90,-5 1-90,6 2 180,-2 1-270,6 7-90,-3 20 0,3-5 0,11 23-720,3-12 0,6 0-2068,13 17 1529,-15-23-540,10 13 1799,-13-20 0,0-2 0,0 0 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7.36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149 723 13649,'0'-10'1529,"0"3"-1079,-6 3-90,5 2-90,-11-1 179,0 0-269,-2 1 90,-6 1-90,4 5 0,-2 8-90,3 1-90,-3 29 0,11-20 0,-3 34-90,16-35-180,18 18 90,-2-28-359,36 3 359,-29-19 0,45-18 270,-46 6 180,18-24-180,-37 25-1,-3-7 1,-6 11 0,-7 0-90,-2 2 0,-6 0-90,-1 2-3931,-12-4 3571,10 6-90,-8-2-6296,15 6 6027,5 0 179,9 1 270,7 1 0,18 0 3842,-5 0-1413,33 0-1259,-23-4-181,17-1 451,-10-3-451,-12 1 5848,25-1-6117,-46 4-360,13-1 89,-36 5-89,5 0 0,0 3 0,-2 3 0,3 2 0,-5 8 0,10-7-269,-2 8-1,6-11-360,20 1 360,-9-6-269,26-14 449,-22 5 0,21-22 90,-22 18 0,10-11 0,-16 15 0,0-3 90,-5 2-180,0 3 90,-2-1 0,0 6 90,-3 0 0,2 5 0,-6 2-90,4 21 0,0-10 0,0 24-90,10-27 0,17 15 0,-3-20 90,54-9 0,-43-8 90,31-10 0,-41 1 629,21-31-269,-15 5-180,9-16-90,-20 16 359,-2-37-449,-8 32 90,-1-12 0,-3-1-90,-8 13 90,-2-2 0,-3 1-180,-5 10 90,-29-29 0,28 51-90,-18 7 0,26 23-90,-4 27 0,3 31-450,3 14 0,1 7-1124,4-28 0,1-2 315,0 4 670,2-6 1,1-1 0,1-10-1,6 10 1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7.55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62 24 15448,'-13'-6'1799,"1"1"-1349,-1 1-180,4 1 0,0 1 89,4 1-449,15-1-179,-2 2-181,15 0-270,-5 0-179,1 0-1260,11 0 540,-6 0 1619,17 0 0,-15 0 0,7 0 0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7.77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 3 15628,'-12'-2'3958,"22"1"-3958,-3 1 0,19 0-180,-13 0 0,2 0-180,0 0-449,1 0-361,0 0-4766,10 0 5936,-12 0 0,7 0 0,-14 0 0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7.97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1 139 16887,'16'3'270,"1"-6"-450,-2-3-269,2-7-271,6 1-90,2-1-179,6-2-270,3 0-1142,3-1 2401,3-1 0,2 1 0,1 1 0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8.80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 16348,'0'10'1259,"0"-1"-1079,0 0 90,0 1-180,0 0 90,0 3-91,0 10 1,0 15-180,0-6-1349,8 21-2788,1-22 4227,3-1 0,-5-10 0,-5-15 0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8.98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56 36 14998,'-14'-9'1260,"2"0"-1080,2 5-90,4 0 0,-2 1-90,7 0-2699,-4 1-179,17 1 2030,-4 5 0,10-3 0,-7 3 0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9.36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33 47 12210,'3'13'989,"1"2"-629,-1-1 0,0 3-90,-1-1-90,0 2 0,-1-1 179,0 9-179,-1-7 360,0 11 360,0-9-361,-4-5-449,-2-4-90,-2-16 0,1-1 90,-2-19-90,3 8-180,-3-33 90,7 27 90,9-32-90,0 35 180,13-15-90,-8 21 0,4-3 0,-5 8 90,0 2 0,6 1 0,-6 2 0,4 1 0,-8 2-90,2 0 90,4 16-90,-3-6 0,12 24 0,-13-19-1079,11 20 359,-12-20-2428,4 13 3148,-9-19 0,1 1 0,-4-8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5.04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112 1 13739,'-11'10'1709,"4"-1"-899,-1-4-450,4 0-91,-4-1 1,1 1-90,2-2 450,-4 4-540,4-1 90,-3 2 89,4 1-179,0-2 360,0 13-360,3-10 0,0 14 0,1-11 270,3 35-360,-2-24 90,11 37-90,-6-35 0,11 22 90,6 13-90,3 5 0,3 0 90,13 15-90,-18-38 0,3 3 0,0 1 0,-5-7 0,21 42 0,-27-48 0,11 30 0,-17-40 90,4 22-90,-11-33 0,0 8 90,-11-18-1,-13 0-89,1-8 0,-36-17 90,31 5-90,-31-19 90,35 19-2942,-36-35 2942,34 30 446,-25-25-267,36 35 181,-6-5-270,7 8 0,-1 1-180,5 3 3300,3 7-3210,3 3-174,6 4 174,5 6-90,1-3 0,20 26 0,-16-18 0,29 33 0,-25-31 0,30 31 0,-26-30-180,37 31 90,-32-32-270,42 25 270,-36-30 1,51 6 178,-44-19-134,15-13 1,1-4 133,-17-1-178,42-28 89,-64 23-810,6-31 360,-18 29 90,2-18-89,-8 28-811,-11-10-269,4 6-540,-4-5 990,7 10 1079,4 5 0,0 4 0,0 0 0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9.62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0 19046,'4'14'630,"0"0"-180,3 18-361,-1 13-178,2-1-181,-3 3 0,-4-19-180,1 0-180,-2 1-539,0-1-270,0-2-3059,0 9 4498,0-11 0,-5 5 0,-2-12 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2:59.80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 19 16258,'-9'0'1169,"2"0"-269,5 0-900,15 0 0,-2 0 0,14 0-180,-6 0-180,3 0-360,1 0-2878,27 0 1260,-17 0 2338,20-5 0,-26 0 0,1-3 0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3:00.03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203 35 16528,'0'-10'1978,"0"1"-1438,0 4-90,-5 1-180,4 1 0,-4 1 359,1 1-179,0 0 90,-5 1-91,1 5 1,-1 1-90,0 5 90,-1 1-91,-1 2-89,0 2 0,-2 1 90,-13 40-360,11-23-1529,-17 60 359,21-55-3777,-4 56 3238,11-60 1709,13 30 0,0-49 0,10 3 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3:00.43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180 60 14998,'0'-10'2159,"0"0"-1529,-4 5-90,3-1-181,-8 1-89,8 0-90,-8 0 0,8 1 0,-6 0 450,-2 0-451,2 2 631,-15 15-540,11-3-180,-8 12 0,8-9-90,0 1 90,0 2-90,0 1-180,-4 20 0,6-12-450,-1 22 360,9-23-539,12 18 449,6-17 0,13 6 180,-3-20-449,22-10 629,-25-7-90,18-12 180,-29 3-90,0-6 0,-6 5 0,-4-8 0,-1 4 0,-8-19 0,-1 19-180,-16-21 90,10 27-2609,-22-9 1710,22 18-1889,-13-1 2878,20 6 0,-1 0 0,4 0 0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3:00.67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201 0 13379,'-15'0'2069,"3"5"-1349,0 0-91,4 6 1,0-2-180,0 3 269,-4 6-179,0 7-90,-3 11-360,4-4-90,-7 39-180,11-34-630,-9 55 271,11-56-1890,-4 39 1440,5-45 141,-8 26 0,6-37 0,-4 8 0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4:23:01.01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0 14099,'25'15'2249,"-6"-3"-1530,3 4-89,-4-2-180,1 1 89,3 3 1,1 0 90,1 2 2158,24 26-2068,-17-15-181,16 19 271,-13-5-630,-10-9 0,4 12 90,-9 20-270,-10-24-394,0 25 34,-17-32-719,-4 1-5127,-41 34 6206,13-25 0,6-10 0,-2-2 0,-11 3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5.93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76 1 14819,'0'15'1259,"0"-1"-6650,5-4 5751,-3 1 1409,9 1-870,3 25 51,-3-14-770,6 51-180,-14-45 0,0 40 90,-3-44-1,-9 23-89,2-34 90,-11 8-90,9-20 3392,-7-7-3392,-2-19 0,0-7-90,-1-6 90,4-17 0,10 24 0,-2-35 0,6 38 0,18-28 0,-8 38 0,25-14 0,-19 24-269,22 0 89,-20 5-1439,31 2 1079,-28 0-719,19 4 629,-26-3-4137,6 8 4767,-12-6 0,0 3 0,-7-4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6.32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79 17967,'3'17'90,"0"-2"-90,-3-1 0,0-2 0,0 1-90,0 2 90,0 0-180,0 0-450,21 12 360,-6-11 90,18 7-269,0-13 359,-5-6-3572,48-11 3662,-40-1 137,36-16 133,-51 9-1415,6-25 1415,-20 20 90,-14-22-270,-4 25 2404,-26-13-2494,3 12 0,1 0 132,4 7-311,16 8 2761,1-2-5550,6 3 2338,6-2 0,7 4-89,4 0-181,1 0 900,19 0 0,-11-5 0,15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6.66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54 28 12480,'9'-9'1349,"-3"3"-809,-4 2-90,-2 2-1,0-1 631,0 1-810,-5 1-91,-1 0 1,0 7 0,-3 1 0,4 5-90,-5-1 90,3 3-90,0 0-90,1 3 90,1 1 0,3 34-90,0-23-90,24 40 90,-8-45-270,52 19 270,-37-31-90,50 4 90,-49-15 90,30-11 0,-41 3 360,7-21-360,-21 15 90,-19-16-91,3 18 1,-31-8 0,14 9-90,-11 0-90,17 5-719,-1 4 809,15 0 0,-2 1 0,9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6.93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56 84 12660,'-13'-17'1259,"5"1"-719,0 3-180,3 1-1,0 3-89,-2 1 180,6 3 1259,-5 2-1349,6 8-90,-2 5-1,6 7-89,2 2 90,17 29-180,11 42-90,-5-12-405,-5-9 1,-3-2-406,-6-15-1439,2 6 1,0-3 2248,-7-12 0,6 14 0,-15-39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7.10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6 191 13559,'-3'-9'3958,"1"2"-3598,7 6-90,3 0-90,7 1-91,2 0 1,4-5-90,3 0-719,51-24-1260,-14 4 630,25-9 1349,-19 2 0,-32 13 0,9-4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7.50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342 558 14009,'7'-24'1439,"-1"-1"-899,-3-1-90,-2-1-1,0-2-179,-1-3 0,0-1 0,-6 0-180,0 0 360,-26-40-360,15 33 44,-10-9 1,0 2-45,6 21-90,-26-23 0,21 41 0,-1 5 0,4 11 0,-3 30 0,9-12 0,-17 64 0,25-47-315,-5 35 315,14-39 0,5 1 0,1 2 0,7 2 3,9 24-3,7 6 0,-9-24 0,0-1 0,13 28-45,-8-19 0,0-2-225,0 1-765,2 2 1,-2-2-135,-5-13 1169,13 34 0,-24-52 0,0 8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4.91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392 177 14279,'0'-17'1799,"0"2"-1080,-7 3-179,-2 1-180,-6 0 719,-22-17-989,15 13 540,-49-23-540,45 28 0,-23-6-90,34 13 90,-7 2 0,4 6-90,-1 1 90,6 6 0,-6 22 0,7-12 179,-11 47-269,16-34 90,0 24-90,7-21 0,0 3 0,7 2-321,4 3 411,9 0-90,12 22 0,-5-15-850,9 17 850,-8-22-180,1 1-1967,7 14 1,2 3 1606,-1-2 135,-1-1 1,-2-3-406,-14-23-2968,16 33 810,-20-25 2968,8 15 0,-22-35 0,-2-11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7.69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0 335 16168,'11'-9'1799,"1"0"-7100,0 2 5751,13-8 1049,-2 1-1409,12-5-90,-3 1 859,47-20-1309,-1 4-405,-21 8 1,1 0-315,18-5-3868,16-8 5037,-53 22 0,15-6 0,-35 14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7.88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 13919,'4'14'2159,"1"4"-1799,-3-7-91,2 4-89,0-3-90,2-1 0,0 1-90,2-1 0,3 4-989,3 0 179,-3-4-4587,0-2 5397,-8-13 0,-1-2 0,-2-5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8.02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54 62 8548,'-13'-15'539,"2"2"1124,1 4-1573,3 2 554,1 1-644,2 2 341,2 0-790,1 3 1013,8-1-1553,1 2-271,6 0 1260,6 0 0,-3 5 0,5 1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8.71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1 568 12300,'8'13'1169,"0"1"-719,0 1-90,0 0-90,-1-1 0,0 1-91,-2-2-89,0 0 0,-2-1 90,6 12-180,-4-12 90,6 11-90,-6-18-90,3 1-90,-5-5 90,-1-7 0,-2 0-89,0-6-631,0-18 630,0 12 0,11-29 180,-3 29 270,22-24-90,-15 29 180,12-10-180,-18 20 179,5 0 1,1 14-270,0 1-90,2 6 0,5 9-90,-10-13-629,23 21 359,-20-22 90,12 8 0,-16-17 0,1-1-89,-1-2-91,5-1 360,-4-6 0,4-1 0,3-17 180,-7 9 360,11-22-181,-15 20 541,2-22-450,-8 22 1079,-12-24-989,3 25 449,-22-19-719,14 24-3032,-26-2 2942,24 16-247,-18 12 157,22 5 0,-9 30-540,15 3 360,3-1 0,12-5-809,35-14 809,-3-18 90,28-3 3314,-23-22-3134,21-31 0,-32 12 225,-1-10 0,-2-2-45,-9-1-46,-5-10 1,-3-2 45,-7 1 225,-11-15 0,-4-1-316,-3 15 1,-3 0 0,-2 5-180,3 20 270,-8-6-180,14 32 145,-2 16-235,9 10 0,0 13 0,0-5-90,11 37-90,-3-22-579,11 28 130,-6-32-271,-1-1-1708,8 17 629,-6-15 1171,5 11 1,-7-22-1,0-1 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8.93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0 16618,'0'13'1259,"6"-1"-989,0-6-180,7 1 0,-1-1-90,0 2 0,0 0 89,0 0-268,8 8-181,-11-8-2429,5 6 631,-25-11 2158,-4-12 0,-6 0 0,1-9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9.10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0 12660,'0'11'90,"0"-1"-90,0-3-90,5 2-180,0-3-899,4 5 179,0-5 990,1 7 0,-4-6 0,1 4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39.86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1 177 11850,'16'14'1349,"1"1"-899,-2 0-90,1-1 0,-1 2 90,-2-1-91,-1 2 91,-2-1 90,1 8 269,-1 9-539,-2-9 360,-3 4-630,-5-29 0,0 1-90,0-12 90,-4 0-360,3-19 0,-3-12 360,4 1-90,0-1 90,4 23-90,-3 2 90,8 2 0,-4 4-90,3 0 90,0 6 0,-2 1-90,1 5-89,-1 0-721,6 10 91,-1-2 89,5 13 270,-4-9 0,1 2 1,-4-6-1,1-1-90,2-1-269,4-1 449,-3-2 90,4-1 180,-7-2 540,8-5-90,-6-2 629,10-16-719,-14 7 719,5-22-719,-9 20 630,0-23-630,-4 23 179,-12-16-449,5 22 90,-12-3-90,10 11 0,-3 18 0,7-4-449,-2 29 269,5-23-270,0 16 180,2-21-719,13 8 719,-4-13-630,17 3 720,-14-9-89,12-13 358,-15 9 271,7-9-180,-12 13 270,2 0 270,-3 21-271,4 5-179,-1 12 180,16 30-360,-8-27-45,6 10 0,1 1-45,-1-4 90,1 11 0,-2-1 0,-8-15 89,-1 40-89,-17-65 0,-24 4 0,11-26 0,-47-38-90,37 12 450,-35-42 0,38 38 89,-2-10 1,2 0-450,9 13-90,-13-28 0,31 54-719,23 2-1350,1 2 2069,25 9 0,-15-1 0,2 8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1.61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 39 12570,'0'-15'1799,"0"4"-990,0 3 91,-5 5 89,1 2-719,-1 7-90,2 1 0,3 6 180,0 7-270,0-2 90,0 35-91,0-25-89,11 34 0,-5-36-719,27 57-1,-20-47-89,13 35-181,-17-50 990,5 21 0,-8-20 0,3 17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1.93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1 290 13020,'0'-12'1349,"0"0"-899,0 5-1,0 0-89,0 0 0,0 1-90,0-1 179,4-2-269,-3 3 270,12-6-360,-7 9 0,14-3-90,-9 6 0,18 0 0,-12 0 0,25 0 0,-20 0-720,36-7 181,-27-1-2462,16-9 1,1-4 2101,-5-2 648,9-6 1,-2 0-1,-15 4 1,15-11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2.25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20 378 12840,'-8'0'1079,"1"0"-809,5 0 90,0 0 179,1-4-179,1-1 450,10-12-630,-2 5 539,40-29-719,-26 22 90,25-19-90,-29 22 0,17-18-90,-12 12-809,26-26 449,-29 27-180,10-11 1,-15 18-1,-2-1-90,-1 3-359,-1 1 231,3 2 0,-6 5 0,3 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5.08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58 274 12570,'-15'-20'1259,"1"1"-629,4-1 179,2 2-179,3 2 0,2 0-91,1 2 541,2-6-900,7 8 269,18-12-449,-1 14-360,64-20-449,-50 18-685,38-9-35,-50 15 1529,4-1 0,-9 3 0,4-1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2.83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223 30 12480,'-10'0'899,"2"0"-629,4 0 0,0-4 0,0 4 270,-3-4-271,1 4 541,-7 0-540,6 0 359,-14 0-539,12 0 0,-12 0-90,13 5 90,-22 21-90,17-9 0,-14 15 0,18-18 0,-4 12-90,6-1-179,5 19 179,8-17-360,25 16 0,11-19 360,1 0 0,4-11-90,23-25 180,-30 1 0,44-22 0,-52 10 0,17-36 0,-34 30 180,-4-34-180,-22 40 0,-29-19 0,13 26-629,-39-8 179,41 18-1439,-24 5-2159,36 7 3200,-1 15 0,12-9 0,2 7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3.21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179 8 12570,'-14'-2'989,"0"-1"181,-11 2-811,8 0-89,-7 1 0,10 0 90,2 5-90,1 1 0,1 6 989,-6 19-1079,9-11 180,-6 44-360,12-31 89,6 59-89,3-47-405,6 7 1,2 0-226,4-9-2775,8 5 0,2-2 2146,-4-15 1225,26 23 0,-31-41 0,3 3 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3.74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33 159 13919,'-11'-8'1259,"2"0"-1079,5 4 0,1-1-90,0 2 90,2-1-180,0 2 90,1-2-90,0 3 0,5-2 0,1 1 90,20-4-90,-8 3 0,34-9 0,-24 4-90,59-18 0,-48 14 0,52-15 90,-61 19 90,19-3 180,-35 9 449,1 22-539,-13-8 180,-15 28-270,3-19 90,-37 50-90,26-38-180,-23 40 180,31-49-90,-8 18 0,12-18 0,-3 5-90,8-16 90,2-5 0,1-12 0,6 0 0,1-8 0,11-5-180,-6 4-1799,22-17 1260,-18 17-2520,21-14 1261,-24 20 1978,7-2 0,-10 6 0,0 1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3.96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70 14009,'12'0'810,"2"0"-721,0 0 1,5 0-90,1-5 0,4 4 0,3-7-1619,40-4 900,-30 2 719,46-8 0,-60 12 0,12-3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4.28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 1 13020,'-8'9'989,"0"-3"-269,7 1-361,-1-4-89,2 4 0,8-1-977,2 0 887,7 0 38,13 6-128,-4-2 270,48 16-180,-5-5-135,-15-5 0,1 0-45,26 6 45,-19-5 0,-1-1-45,1 3-1201,-1 1 0,-2 0 1201,-17 0 0,15 9-42,-35 4-138,-12-12-899,-12 33 539,-9-30-1889,-29 31 720,16-34 1709,-12 13 0,18-21 0,1-1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4.69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1 137 15718,'13'0'2159,"-1"0"-810,1 0-899,-5 0 0,7 0-91,-8 0 91,1 0-180,0-3 0,0-1 90,10-4-271,-5 3-89,18-7 90,-15 5-1529,33-15 810,-27 12-3149,29-16 1799,-34 17-1079,6-6 3058,-16 9 0,-4 1 0,-1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5.11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 58 19766,'-6'-9'360,"-2"-1"-360,8 7 0,-4-1 0,4 3-180,0 0-540,0 0 90,0-1-3687,0-2 1169,0 1 3148,0-3 0,0 0 0,0-1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5.57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5 111 16977,'-2'-15'990,"-1"3"-810,3 5 0,0 1-91,0 0 1,5-1-90,3 0 90,16-7-90,-8 5 0,15-5 0,-7 8 0,17 1 0,-12 2 0,14 15 90,-24 6 0,4 16 0,-15-4 90,-4 41-90,-14-22 0,1 20-308,-8-29 218,4-14 0,2-3 89,-5 4-89,5-9 180,-8 5-180,11-16 90,-8 1-90,11-8 219,-3-12-219,6 5 0,12-14-90,-1 13-180,28-4 90,-18 9-1079,21 0 179,-23 3-1618,13 0 2698,-7 0 0,-1-4 0,-4-2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5.90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94 1 14099,'-14'6'989,"0"5"-719,7-5 0,0 5-90,0-2 0,1 0 0,0-1 180,-6 14-360,7-11 0,-4 12 0,7-14-90,-1 8-270,1-2 0,7 6 180,2-8-450,24 6 361,-4-8 179,20 6 90,-17-8 0,17 6 0,-23-7 0,22 14-90,-32-11-630,4 14 180,-16-13-269,-6 5-450,-3-10 1259,-13 1 0,4-4 0,-7 1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6.07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0 181 12570,'17'0'809,"-1"0"-629,-2-4 0,3-2-90,2-5 0,3 0-90,1-1 90,15-8-270,-8 4-1979,33-16 180,-32 15 1131,16-9 0,-26 13 0,-1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5.37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299 12 16707,'-12'-4'2429,"0"1"-2069,3 1-90,1 0-180,1 2 90,1 0-1,0 0 1081,-9 13-811,3 0 451,-26 37-720,18-18-90,-10 22 0,1 4-90,5-5 0,1 6 0,2-1 0,9-9-720,1 30-1618,7-6 628,16-1 451,-2-11 1259,31-4 0,-21-36 0,15 13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6.34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0 209 17337,'10'0'1349,"-1"-4"-1169,-2 3 0,0-9 0,2 4-90,0-4 0,2 1-90,3 0 0,4-2 0,2 0-270,18-7-180,-5 3-1799,18-5 1,3 1 89,0 1 2011,41-13 1,-58 22 0,-2 1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6.53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0 205 17967,'11'1'629,"1"-3"-539,0-8 0,2-2 0,2 0-180,12-7-180,-5 4-3238,49-27 1979,-36 22 1529,43-21 0,-49 27 0,10-4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9:47.17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244 126 13020,'0'-8'1619,"-5"1"-990,4 5-89,-9-1-4252,5 0 4702,-9 1-631,4-1 861,-1 1-950,2 1 269,-8 0 1,-2 0-360,-1 1 0,3 0 3751,-5 16-3751,9-7 0,-18 31-180,17-21 90,-6 45-90,14-35 0,21 43-90,-2-45 0,43 26 0,-23-35-90,18-4 1,4-2 179,-5-7-45,3-7 0,-2-4 45,-13-5 0,32-57 0,-48 34-260,15-36 260,-37 39-51,-35-43 51,13 33-180,-20-4 0,-5 5-90,2 18-989,-11 5 0,-3 8 1259,-10 20 0,-13 1 0,28 13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15.70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2293 878 13469,'0'-8'1350,"-4"2"-901,3 4-89,-6 1 90,6 0-90,-5 0 809,2-1-629,-6-4-450,3 2 89,-4-4-89,7 5 90,-9-9-180,7 7 0,-6-7 90,7 7 0,-10-5-90,-1 0 0,-19-10 0,12 6 0,-19-8 0,8 5 0,-30-14 0,17 11 90,-45-15-90,48 20 45,-5-1 0,0 2 45,7 2 0,-10-3 0,1 1-90,11 2 180,-53-15-180,59 17 180,-45-14-180,44 12 90,-47-18-90,44 16 0,-51-22 0,48 20 45,-24-4 0,-1 1 45,13 5-45,-6 0 0,2 0-45,18 6 224,-10-1 1,-1 0-135,7 2 0,-37-7-90,54 10 180,-16-4-90,9 1 0,-12-1-90,19 3 90,-7-1-3392,16 3 3302,-5-1 0,14 2 0,2 0 0,2 2 0,0-2 0,-1 2 0,2 0 3482,-4 0-3482,4 0 0,-2 0 0,3 0 0,-1 0 0,1 0 0,0 0 0,0 0 0,-3 0 0,3 0-90,-1 4 90,-1-3 90,-2 8-180,1-5 90,-2 4 0,4-3 0,-5 3 0,4-3 0,-3 5 0,5-5 0,-3 6 0,2-4 270,-4 13-180,2-10 180,-5 11-91,5-10 271,-11 16-360,9-14 90,-10 12-180,12-18 0,-6 4 0,9-8 900,-3 1-900,5-7 0,0-8 0,0 1 0,3-6 0,-2 6 0,8-8 0,-7 4 0,12-17 0,-10 15 0,9-18 0,-9 20 89,8-22-89,-8 23 0,5-15 0,-6 19 0,0-2 0,-1 3 90,1-5 0,-2 6 0,0-4 0,-1 7 0,0 1 90,0-1-90,0 1 90,0-2-180,0 3 90,0-3-90,0 3-90,0-1 90,0 0-90,0 1 90,5 1 0,1 0 0,5 1 0,3 0 0,3 0 90,15 0-90,25 0-90,-8 0 0,14 0-2339,22-12-269,-15 4 1349,13-7-360,-37 8 1709,-26 2 0,-9 1 0,1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7:52.91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408 33 11041,'0'-9'7375,"0"0"-5935,0 3-1440,-6 1 0,-4 2 0,-3 3 0,-3 0 0,3 0 0,-14 4 90,9 1-90,-23 16 0,22-7 0,-27 29 0,25-20 0,-40 47 0,37-39 0,-29 43 0,39-46 0,-7 35 0,16-39 0,15 23 0,0-31 0,46 27 90,-32-26-90,33 19 0,-38-28-180,18 6-90,-17-9-720,18 2 271,-23-5-2609,10-2 3328,-16 1 0,0-1 0,-6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7:53.51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1 253 12300,'0'-9'720,"0"0"-361,0 3 1,0 0-4252,0 0 4252,0-1 860,0 1-501,0-3-449,0 2 719,0-4 181,0 7-990,0 3 3302,0 5-3392,0 5 89,0 5-179,5-2 90,-3 4 0,7 7-90,-4-8 0,2 15 0,-3-17 90,0 4-90,-3-10-90,0-2 90,-1 0 90,2-2 90,2-1-90,0 0 90,0-13-90,-3 2 0,1-20 90,-1-12-180,2-3 0,-1-2 0,7-5 0,-1 22 0,6-11 0,-3 21 0,8 1 0,-8 13 0,19-2 0,-15 13 0,34 17 0,-28-5 0,29 32 0,-32-25 0,17 36 0,-24-32 719,6 39-359,-13-44 450,-7 21-450,-5-32 449,-39 13-809,20-15 0,-37 5 0,39-13-3418,-34 0 2069,36-3-180,-15 1 1529,33-1 0,3 0 0,1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7:54.05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83 210 13199,'1'-8'1620,"1"1"-991,-1 5-89,-1 0 1709,0 0-2249,0 22 90,0-7-90,-5 18 0,-1 14 0,-4-15 0,0 20 0,1-23 0,-2 12 0,5-10 89,-8 21-89,10-29 810,-5 11-630,8-32 270,0-20-270,1-4-90,0-17 89,5 12 91,0-19 0,5 9 449,-4-10 1,0-2-450,1 4-45,-3-4 0,0 2-135,-1 20-90,-1-19 0,0 37-180,0-3 180,0 12 0,5 1 0,3 1 0,9 0 0,0 0-360,37 0 0,-10 0-359,33 0-302,-29 0 572,1 0-1,-15 0 90,0-4 0,-2 3-1219,18-9 859,-22 9-89,10-6-3149,-24 7 3958,-15 18 0,-2-8 0,-13 15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7:54.32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51 62 11580,'-11'12'1530,"-1"3"-1081,4-5-89,-1 1 90,5-5 0,0-1 449,3-1 1979,-1-1-2518,7-1 0,4-2-270,2 0-90,2 0 90,-3 0-90,0-4 0,30-12-90,-18 5-180,37-13 0,-33 15-4407,52-17 2878,-43 15-720,32-8 2519,-45 15 0,0 1 0,0 1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7:56.46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113 0 13919,'11'0'1439,"-2"0"-809,-6 0 4047,-1 0-4497,-1 6 0,-1-1 0,0 7-90,-4-2 0,2 1-3122,-14 22 3032,13-13 51,-16 44-51,17-38 90,-7 65-90,9-56 180,-2 34 0,2-42 90,0 16 360,0 35-451,0-21 1,0 19 180,0-13-270,0-23 0,0 12 0,0-1-90,-4-10 45,2 10 0,0-1-45,-6-14 0,1 63 0,3-59 0,2 44 0,2-52 90,0 60-90,0-52 0,0 36 0,0-50 3328,-10 22-3328,4-7 0,-10 28 90,8-31 102,0 18-282,5-35 90,1 20 0,2-25 0,0 11 0,0-16 0,0 7 0,0-11 90,0 5-90,0-8 0,5 0 0,0-3 0,7-1 0,-2 0-90,1 0 90,8-3 90,-6 2-90,32-2 0,-24 3-90,40 0 90,-34 0-3302,65-9 3302,-48 3 0,7 0 0,0 0 0,-6-1 0,51-2 0,-30 2-603,28-2 603,-37 5-405,21-3 405,-38 5 0,51-1 0,-51 2 0,12 1 0,2 0 0,-9 0 0,8 2 0,0 0 0,-11-1 0,49 6 0,-50-6 0,13 1 0,2-1 0,-10-1 0,51 0 0,-57 0 0,14-3 0,1-1 0,-7 0 0,43-6 2893,-58 7-2893,25-4-90,-7 5 90,36-5 90,-37 6-90,35-1 0,-47 2-90,51 0 90,-48 0 45,15 0 0,0 0-45,-8 0-45,11 0 0,0 0 45,-14 0 0,8-2 0,-1 1 90,-7 0 90,12-1 0,0 0-90,-12 2 0,44 0 0,-56 0 0,58 0-90,-51 0 648,37 0-648,-50 0 740,22 0-740,-10 0 0,20 0 90,-30 0-90,2 0-4228,-23 0 1440,-4 0-1080,-12 0 1018,-3-4 2850,-3 3 0,5-3 0,0 4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1.33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1428 17247,'9'0'180,"-2"0"-90,-3 0 0,-2 0 0,0 0 0,0 0 0,0 0 0,0 0 0,2 0 90,0 0-180,-1 0 90,1 0-90,-3 0 0,3 0 0,-2 0 0,4 0 0,-2 0 0,3 0 0,-2 0 89,4 0-89,-5 0 0,4 0 0,-6 0 90,3 0-90,-3 0 0,3 0 0,-3 0 0,2 0 0,-1 0 0,1 0 0,-1 0 90,6 0-90,-4 0 0,2 0 0,-4 0 0,9 0 90,-4 0-90,6 0 90,-7 0 0,-1 0-90,-4 0 90,3 0-90,-3 0 0,1 0 0,0 0 0,-2 0 0,3 0 0,-3 0 0,2 0 0,4 0 0,-3 0 0,4 0 0,-5 0 0,4 0 0,-3 0 0,2 0 0,-3 0 90,4 0-90,-4 0 90,9-5-90,-8 4 0,7-6 0,-8 6 0,4-2 0,-4 3 0,5 0 0,-4-3 0,5 0 0,-4-2 0,5 0 0,-5 4 0,10-3 0,-9 4 0,6-1 0,-7 1 90,9 0-180,-8-4 180,7 3-90,-9-2 0,3 0 0,-4 3 0,4-3 0,-4 1 0,3-2 0,-2-1 0,5-1 0,-4 4 90,5-4-90,-6 4 0,7-3 0,-6 2 0,4-1 90,-4 2-90,4-4 0,-5 5 0,6-5 0,-6 5 0,9-3 0,-9 2 0,8-3 0,-7 2 0,5-2 90,-4 1-90,3-1 0,-4 1 0,1-1 90,-2 2-90,0-1 0,-1 2 0,3-2 90,-3 0 0,5-2-90,-6 3 0,3-4 0,-3 4 0,6-6 0,-4 5 0,7-5 0,-7 5 0,10-9 0,-8 8 90,9-8-90,-10 9 0,3-2 0,0 0 0,-1 1 0,-1 0 0,-1 1 0,-4 3 0,3-3 90,-2 2-90,-1-1 90,1 1-90,-1 1 0,1-3 0,0 2 0,2-5 0,-1 3 0,4-3 0,-3 3 90,5-4-90,-4 4 0,5-6 0,-6 6 0,11-11 0,-9 7 0,9-8 89,-9 10 91,5-11-180,-4 10 90,2-8-90,-6 11 180,2-4-90,0 1-90,0 0 0,-1 1 0,2-3 0,-1 4 0,4-7-90,-4 6 180,8-11-90,-6 9 90,9-14-90,-10 13 90,8-10-90,-7 11-90,9-13 90,-9 13 90,5-7-90,-7 9 0,6-7 0,0 1 0,10-11 0,-8 8 0,9-7 90,-10 9-90,2 0 90,-7 4-90,-2 3 0,-1 2 0,4-5 0,-3 4 0,8-8 0,-7 7 0,10-9 0,-9 9 0,9-8 0,-10 7 0,12-11 0,-11 10 0,5-7 0,-7 10 0,6-7 0,-5 6 0,8-7 0,-8 7-90,14-12 90,-9 10 90,17-15-90,-16 14 0,15-9 0,-15 11-90,15-8 90,-15 8 0,16-12 90,-16 12-90,13-15-90,-15 14 90,15-15 0,-12 12 0,30-20 0,-24 19 0,23-13 0,-27 16 0,14-8 90,-8 5-180,0-1 90,-6 4 0,-3 3 0,-5 1 0,9-4 0,-10 6-90,8-5 180,-8 5-180,9-4 90,-9 3 0,10-2 0,-9 3 0,24-1 0,-18 2-90,16-2 90,-17 3 90,15-2-90,-3 0 0,15 0 0,-16 0 0,12-1 0,-17 1 0,22-2 0,-23 2 0,29-4 0,-28 4-90,26-5 180,-27 6-90,18-4-90,-20 4 90,32-3 0,-27 3 0,19-1 90,-24 2-90,13-2-90,-4 1 90,10 0 0,-13 1 90,17 0-90,-13 1-90,16 0 90,-17 0 90,13 0-90,-16 0-90,27 0 180,-27-3-90,31 0 0,-26-4 180,42 0-90,-39 2 90,39-3-90,-44 5 0,36-4 0,-37 4-90,23-2 0,-30 4 90,11-2-90,-10 1 90,6-1-90,-9 3 0,18-1 0,-9 1 0,9 0 0,-10 0 0,11 0 89,-15 0-89,23 0 0,-28 0 90,15 0-90,-17 0 0,10 0 0,-13 0 0,10 0 0,-10 0 90,17 0-90,-14 0 0,16 0 0,-14 0 0,11 4 0,0 2 180,1-1-90,-5-1 270,-4-4-270,-10 0-180,1 0 180,0 0 0,-1 0 0,6 4 90,30 5-90,-17-3-90,24 5 90,-24-8 0,19 3 90,-3-1-180,1-2 179,-15-1-89,-18-2 90,-2 0-90,-3 0-90,-1 0-360,-1 0-89,3 0-91,1 0-7735,2 0 5037,-8 0 3238,-4 0 0,-9 0 0,-2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5.60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9 16977,'8'-4'1529,"6"0"-1259,-3 10 0,5 0-180,-2 6 0,1-1 0,3 1-90,30 20 0,-18-13-90,22 14 0,-26-18-2608,31 14-181,-17-11 2879,19 8 0,-34-18 0,-7-4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2.64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268 362 13829,'-12'-9'2699,"3"2"-2070,2 1-89,3 4-90,0-2-91,0 2-89,1-1 540,-1-1-540,2 1-180,-1 1 90,1 1-180,0 1 0,-2 0 0,0 0 0,-12 14 0,6-5-90,-19 26 90,15-17 0,-19 26 0,20-24 0,-10 30 0,18-33 0,0 15 0,5-24 179,4 0-179,1-5 180,3-7-90,-1-3 540,4-20-90,-1-15-271,-2-11-179,-3 3 90,-11-12-180,0 29 0,-14-36 0,8 42 0,-13-26 0,14 34 0,-7-13 0,12 24-180,-2-3-89,6 10 269,6 0 0,1 1 0,7 0 0,-2 0 0,4 0 0,10 0 0,-2 0-360,46-4 90,-33-1-540,52-8 451,-55 5-1171,42-10 901,-47 12-990,24-7 719,-36 9 900,13 0 0,-19 2 0,4 1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2.90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20 49 11940,'-6'11'1170,"2"-1"-631,0-2-89,2 0-4252,0-3 4972,2 1 1578,-1-4-2478,7 0 0,0-1-90,7-1-1,5-4-89,-2 3 0,22-15-90,-15 11-90,39-19-179,-36 17 1592,30-12-2223,-40 12-1618,10-3 2518,-18 7 0,0 0 0,-4 1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3.22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182 29 7460,'-11'-6'1619,"2"-1"1381,0 3-2460,1 0 881,1 1-1152,-1 1 505,2 0-594,-2 1 1984,0 1-1624,-12 13-450,8-3 90,-22 54-180,23-34 0,-9 35 0,17-37 90,-1 21-90,2 5 0,0-1 0,2-8-720,15 1 180,-7-21-1349,26 27 1080,-17-37 89,11 6-359,-11-15-450,0-1-360,-1-1 1889,0-1 0,-1-2 0,0-1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3.45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7 0 14998,'-7'1'900,"12"1"-810,2 8-90,10-1 0,-5 0 0,10 8 0,-8-6-450,18 13 90,-19-13-1529,16 11 990,-19-13-2159,8 5 3058,-12-9 0,0 0 0,-3-2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3.66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136 34 11940,'-6'-10'1529,"2"1"-6649,2 4 5659,1 1 1320,-1 1-1499,1 1 769,0 2 310,-4-1-719,2 10-270,-4 3 3032,3 5-3303,-5 18-179,3-14 90,-12 33-270,8-28 1,-7 14-361,9-19-90,0-2-359,1-1-91,1-2-1258,0 2 629,4-6 1709,0 1 0,2-8 0,0-1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3.969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62 22 12750,'-13'-6'1259,"-1"1"-629,0 0-450,6 2-91,-2 1 181,7 1-90,7 7-90,2 1 90,9 6 90,6 5-90,-5-2 270,32 33-360,-22-23-1,9 10 1,0 2-90,-5-7-298,18 20 388,-23-23 90,13 24-90,-16-19 0,8 17-90,-21-25 0,-5-1 0,-1 7-540,-10-1-809,-5 4 359,-2-10-449,-3-6-871,6-8 2310,1-1 0,0-2 0,1-1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4.59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 13559,'3'9'1439,"1"-1"-899,-1-8-90,0 0-90,2 0-1,0 0-89,2 0 990,20 4-1081,-11 1 91,24 8-90,-23-4 0,26 12-180,-17-9 0,38 19 0,-33-16 0,41 19 0,-42-19-899,50 21 359,-54-24-1169,25 10 809,-41-18 52,2 1 0,-9-3 0,1-1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4.83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428 1 14279,'-15'0'2069,"1"-1"-1440,6 1 271,-4 0-540,4 0 269,-9 5-539,8 1 270,-19 27-360,14-11 0,-22 31 0,18-24-90,-17 26-630,2-5-2068,-19 25 1349,17-24 1439,-12 12 0,27-39 0,-6 6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6.83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63 28 12210,'-8'-11'720,"4"2"3957,1 4-3418,-1 3-1259,3 5 90,-9 3-90,8 4 0,-8 3 0,9-2 90,-10 26 0,9-18-90,-4 27 90,6-27 90,0 44-90,0-34-90,4 30 90,-4-36-90,9 24 90,-4-6 0,6 20-90,-4-22 270,9 30-180,-4-25-1,6 25 1,-8-35 180,3 13-270,-7-23 90,5 28-90,-7-29 90,5 27-90,-4-28 0,4 24 0,-6-27 0,5 26 0,-6-27 0,2 21 0,-4-25 0,3 18 0,-2-19 0,2 13 0,-1-16 90,3 8-90,-4-13 1439,3 4-2968,-3-16 989,0 4 1,-1-9-181,-4 4-449,4 0-270,-7 1 1439,0-6 0,-1 5 0,-1-4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8.35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1250 896 10591,'8'-7'1709,"3"0"-7010,-8 1 5661,2 0 1409,-3 1-1409,-2 0 1219,0 2-680,0 0-629,-4 2-90,-1 0 3482,-4 1-3302,-3 5-91,2 1 361,-20 16-360,11-7 450,-50 37-541,36-29 46,-20 14 0,-2 0-135,13-8-90,-5 1 0,2-2 90,8-6-90,-41 17 0,46-25-90,-20 6 90,43-25 0,2-4-90,14-18 0,16-19 90,-2 6-90,30-37 90,-16 29-90,17-24 90,-18 27 0,12-15 90,-24 30-90,16-23 90,-26 35 0,2-8-90,-10 18 0,-13 1 90,0 5 0,-29 19 0,14-5 0,-16 16 0,11-10 90,-35 27-90,20-14-808,-28 18 718,29-21 0,0-1 90,-18 8-180,0-3-90,-6 2-106,21-14 106,18-9 0,36-22 90,17-10 0,14-10 45,3 0 0,1 0 45,8-6 0,10-7 0,-1-1 0,-8 6 135,0-1 0,-3 1-45,-15 10 90,13-19-180,-37 35 973,-29-3-973,0 21-3232,-63 22 3322,35-4-605,-16 8 1,-2 1 514,2-1 30,5-3 0,-12 6 0,11-5-30,-9 4-45,1 0 0,5-4-45,32-14-180,-2-3 270,24-12 0,11-11 2634,19-7-2634,43-32 0,-6 2 0,-12 12 0,0-2 2018,17-17-2018,-15 11 0,-3 1 0,-1-4 270,0-3 0,-4 1-91,-13 11 91,9-34-180,-39 55 90,-33-9-180,1 34 45,-18 6 0,-4 3 45,-3 10-1786,-25 11 0,-2 1 1606,18-7-90,2-2 0,5-1-90,27-13-89,0 2 269,47-24 0,3 0 90,29-15-135,12-9 0,3-2 135,10-5-30,-13 4 0,9-5 0,-9 4 2165,10-8-2135,-15 9 0,-3 0 0,-5 1 0,-5 1 90,-5 3 0,-6 3 90,0-5-90,-11 11-90,-3-9 90,-16 19 0,-36-1 0,9 15-90,-56 19 89,43-3-1622,-15 8 1,0 2 1622,11-5-490,-41 23 310,63-34-180,-5 4 180,28-13 90,3 2 0,15-13 0,27-13-90,-14 2 90,45-22 0,-44 20 180,30-20-180,-45 27 2911,7-7-2911,-28 16 1452,-9 1-1632,-2 6-1709,-17 10 540,17-3 1349,-11 15 0,21-17 0,-2 7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5.83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228 10 14908,'-14'-6'2249,"1"3"-1709,4 2-90,0 1-91,1 0 181,-4 9-270,2-2 629,-8 30-809,10-17 0,-4 30-90,10-24 0,1 61-90,1-47-447,-6 40 177,5-52-90,-10 0-179,5-3-271,-4-1-2698,-6 9-540,1-11 4138,-4 2 0,4-14 0,3-6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8:09.47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281 134 12300,'5'-10'1169,"-2"1"-6559,0 3 5929,-2-6 960,0 4-599,0-12 229,-1 11-409,0-10-630,0 13 90,0-3 3302,0 21-3482,0-2 0,-6 14 0,-4 8 0,-4-7 89,-10 19 1,-2 2 0,1-5-1250,-26 40 1160,29-54 90,-16 16 0,11-13-90,-7 5 0,23-29 0,5-10 0,16-22 0,-1 2 1160,11-11-1160,25-40 0,-18 31 0,8-11 0,-1 3 90,-8 14 270,23-33-270,-32 47 0,4-8-90,-16 31 90,-7 2-90,-5 14 0,-24 38 0,14-22-90,-25 56 90,28-53 0,-9 47 0,19-55 0,6 17 0,7-39 0,27-7 0,4-11 0,24-10 0,-15 0 0,-3-2 0,-1-1 90,6-5 90,26-16-90,-46 27 0,-8 7-90,-17 15 90,1 1-90,-13 9 0,-6 6 0,-2-2 0,-13 20 0,18-17 0,-9 16 0,17-25 0,13 2 0,-1-9 0,23-15 0,-11 3-90,34-27 90,-26 17 0,38-24 0,-42 26 90,19-15-90,-31 22 179,1 0-179,-18 14 0,1 4 0,-20 19 0,14-10 90,-9 9-90,9 0 0,6-10 90,10 13-90,3-20-629,48-3-91,-19-13 154,25-11 1,4-5 0,-10-3 0,-6 2-1,0 0 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28.49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199 196 12210,'3'-9'1169,"0"2"-719,-2 2 0,0 2 90,0 0-1,-1 1 1,0 0 2338,0 0-2518,-4 1-270,1 0-90,-4 7 0,4-1 0,1 13 0,2-4 0,0 37 0,0-22 0,0 26 0,0-28 0,0 29 0,-4 5 0,-2 11 0,0-18 0,-10-5 0,13-27 0,-16 14 90,17-25 0,-10 1-90,9-10 0,-12-24 90,6 8-90,-17-44-90,14 27-1606,-2-17 0,1-1 1696,3 5-605,-4-50 605,11 56 0,1-36 0,7 26 0,6-17 0,2 28-90,19-9 90,-12 24 0,7-7 3092,-12 18-3092,5 4 815,-8 4-815,17 5 0,-17 5 0,16 17 0,-17-7 0,10 24 0,-14-23 0,1 30 0,-7-30 0,-5 19-90,-1-26-270,-13 9 90,8-13-1708,-18 1 1348,18-7-899,-10-5 629,15 3 900,-3-11 0,6 7 0,-1-6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29.04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8 87 6237,'12'-6'1349,"0"2"1626,-7 2-2346,0 1 2378,-3 0-2917,-1 6 632,-1 1-633,0 7 2150,0 1-2149,4 12-90,-3-4 90,10 49-90,-9-22 0,5 32 0,-7-37 0,0 7 0,0-28 270,0 14 0,0-28 0,-3 3-91,-2-17 91,-10-28-270,5 9 90,-5-22-90,9 20 0,1-3 0,0 0 0,2-3 0,1-27 0,2 22 90,-1-29-90,12 30-90,9-13 90,0 23 0,5 0 0,-12 19-90,17 1-90,9 8 90,0 2 0,0 7 1,11 19 89,-23-11 0,29 28 0,-41-29 89,4 24-89,-16-25 90,-19 23-90,6-26 90,-25 12-180,18-18-1529,-26 1 810,27-6-1080,-15 0 720,26-8 1169,-2 0 0,5-5 0,-1 1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29.43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175 188 12930,'6'-12'1079,"-2"1"-629,1-1-1,-2-1 1,-1 1-90,-1 0 450,-1-11-541,-8 9 91,-5-12-180,-3 14 270,-19-8-270,19 13-90,-16-4 0,21 10 90,-8-1-180,7 8 89,-4 6-89,7 2 270,3 26-180,4-9 90,5 22-90,2-19 180,14 24-270,-6-26-3302,6 18 3302,-7-22 0,1 1 0,1 0 0,-1 0 0,5 15 0,-5-10-1259,16 49 539,-17-43-2878,9 47 1709,-17-59 1889,-1 12 0,-3-24 0,0-1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29.61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7 73 15448,'-4'-11'1619,"2"3"90,1 4-1619,6 3 0,2-1-90,6 2 90,2 0-90,14-4-90,-3-2-90,11 0-3058,35-5 1709,-30 9 1529,46-7 0,-53 6 0,10-3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32.13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119 12 13379,'-2'-6'5937,"0"1"-5847,-5 5-90,2 0 90,2 3-90,0-2 360,0 7-270,1-7 0,-2 7 89,2-5 91,-1 7-90,0-1 540,-3 11-540,3-7 359,-7 19-359,5-17-90,-2 11 90,1 3-180,3-9 0,-1 9 180,2-4-180,1-7 540,0 30-450,1-24 180,0 26-91,4-29 451,6 44-450,-3-37-90,4 28 0,-11-37 90,4 17-90,-4-13 90,2 37-90,-2-37 89,0 33-89,0-36 90,0 24-180,0-26 90,0 22 0,0-23-90,0 20 90,0-21-90,-4 28 0,4-24 0,-4 32 0,4-30 0,0 29 0,0-29 90,0 45-90,0-41 0,0 26 0,0-31 0,0 17 0,-4-6 0,-1 23 0,0-26 90,-3 14-90,5-22 90,-5 7-90,5-13 90,-2-1-90,4-8 0,-2 4 0,2-6 0,-1 1 0,2-3 0,0 2 0,0-2 0,0 3 0,0-3 0,0 4 0,-3-2 0,0 2 0,-1-2 0,1 0 0,3-2 0,0 0 180,0-1-180,4 0 0,-1-4 0,13 3-90,-5-6 90,6 5 0,-5-2 0,15 0 90,-8 1-90,33-2 0,-26 1 0,39 0 0,-34 0 0,60-4 0,-52 3 0,45-3 0,-47 4 0,15 0 0,1 0 0,-6 1-335,43-2 335,-59 4 90,25 0-90,-8 0 89,32 0-89,-35 0 0,27 0 0,-40 0 0,36 0 0,-40 0 0,44 0 0,-46 0 0,28 0 0,-35 0 0,26 0 0,-23 0 0,34 4 0,-33-3 0,31 3 0,-29-4 0,39 0 0,-36 0 0,43 8 0,-41-6 0,22 5 0,2 0 0,-9-6-7,44 5 7,-55-6 0,29 1 0,-9-1 0,22 2 0,-30-2 89,15 0-89,-30 0 180,38 0-180,-38 0 90,19 0-90,-21 0 0,1 0 0,2 0 0,0 0 0,19 0 0,-12 0 523,14 0-523,16 0 0,-24-3 0,9 1 0,1 1 0,-13-3 90,38 2 0,-54 2 180,41 0-180,-38 3-90,37 1 90,-40-1-90,57 3 0,-44-6-703,38 2 703,-49-2 0,26 0 0,-8 0 0,25 0 0,-26 0 0,29 0 0,-35 0 0,12-2 0,0-1 0,-10 0 0,48-2 0,-60 2 90,24 2-90,-36 0 0,10-1-2429,-21 2 2053,-5 0-1243,-7 0 180,-6 0 0,1 0-2339,-5 0-1439,-3-4 5217,-1-2 0,1-3 0,5-1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34.63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1193 12120,'4'0'6656,"-6"0"-6656,18 0 0,-12 0 90,0 0-90,0 0 0,0 0 0,1 0 0,3 0 0,5 0 0,-3 0 0,10 0 0,-6 0 0,1 0 0,-2-5 0,-3 4 90,-3-4-180,6 5 90,-3 0 0,2 0 0,-1 0 90,5 0-90,-6 0 0,16 0 0,-13 0 0,19-4 0,-18 2 90,21-6-90,-22 7 0,16-4 0,-19 5 90,14 0-90,-14 0 0,9-4 0,-11 3 0,5-4 90,3 2-90,0-1 90,0-2-90,2-2 90,-8 5-90,7-5 0,-10 4 0,9-7 0,-9 7 90,10-7-90,-9 7 0,9-5 0,-9 4 0,14-7-90,-12 6 90,13-9 90,-13 9-90,18-13 0,-16 11 0,10-8 0,-13 10 0,9-11 0,0 1 90,11-12 0,-11 12-90,9-7 0,-11 8 0,6-5 0,-7 4 0,10-12 90,-9 10-90,5-6 0,-10 11 0,4-7 0,-7 9 90,10-17-90,-13 18 90,9-14-90,-7 13 0,7-16 0,-8 15 90,7-18-90,-8 19 269,7-18-269,-7 18 0,2-8 0,-4 12 0,1-4 0,4-4 0,-2-1 0,2 1 0,1-2 0,-4 9 0,8-12 0,-7 13 0,13-13 0,-11 11 0,15-12 0,-15 12 0,15-13 0,-12 11 0,27-22 0,-22 20 0,15-13 0,-20 16 0,9-6 0,-2 2 0,7-4 0,-9 9 0,9-5 0,-9 8-90,9-4 180,-11 7-90,9-2 0,-11 3 0,16-3-90,-15 4 180,17-3-90,-15 3 0,22-5 0,-19 4 0,40-8 0,-33 5-90,42-6 90,-40 7 90,37-5-180,-35 6 90,59-9 0,-54 8 0,33-6 0,-44 7 0,33-2 0,-11 2 0,29-3 0,-31 3 0,29 0 0,-34 2 0,47-2 0,-48 2 0,44 1 0,-45 0 0,46 0 0,-47 0 0,50 0 0,-52 0 0,40 0 0,-48 0 0,32 0 0,-32 0 0,33 0 0,-32 0 0,43 0 0,-41 0 0,51 6 0,-51-4 0,23 7 0,-31-8 0,17 5 0,3-5 0,8 3 0,-10-4 0,6 0 0,-21 0 0,26 0 0,-30-4-629,20 1-810,-28-4-1530,6 0 631,-16 3 2338,-9-1 0,-3 4 0,-9-1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37.36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1460 67 12840,'-7'5'1169,"2"-2"-809,4-1 0,-1-1 89,1 2 1,-1-2-90,1 1 90,-1-1 719,-2 1-180,-2 2-899,0 0 270,-2 1-270,5-3 180,-5 2-180,6-2 90,-6 2-180,6-3 90,-3 3 0,3-2 269,-3 6-89,2-4 630,-2 5-540,4-6 539,-2 3-449,2-5-450,0 6 0,0 0 0,1 6-3392,0 22 3392,0-8-75,0 21 75,0-13 0,0 6 0,0 25 90,0-11-45,0 4 0,0 0-45,0 4 134,0 3 1,0-1-45,0-13 315,0 0 0,0-3-225,0-20 90,0 15-180,0-47-90,0-22 0,-5-1 0,-1-28 0,-1 24-45,-6-20 0,0-3 45,4 6 2801,-17-46-2801,18 58 235,-7-26-235,4 13-90,-5-27 90,9 38-90,1-10 90,4 30-180,2-16 90,-1 21 0,1-9 90,0 13-288,0-4 288,0 14 0,0 9 0,0 6 0,0 8 0,0 9 0,0-6-90,8 54 90,-7-48 0,11 33 0,-10-55 0,6-1 90,-6-15-180,5-22 180,-5 2-180,1-46 90,-3 31 90,1-57-90,-1 52 0,-11-52 0,4 58-90,-16-32 90,11 48-90,-11-6 0,14 30 90,-9 30 90,12-2-180,-6 59 90,7-41 0,-1 29 0,1 4 0,1-19-392,0 0 0,0-5 392,1-21 90,-4 8-1,3-16 1,-2-1-90,4-19-90,-4-28 90,-2-17 90,-2-2 605,0-7-605,-4-1-90,5 19 0,-10-22 0,12 35 0,-7-1 0,9 13 0,-8 32-90,7-12 90,-10 48 0,10-35-3482,-4 42 3482,8-44-40,-1 16 40,3-33 0,0-11 0,0-7 0,0-9 0,0-3 3372,0-24-3372,0 13 0,0-38 90,0 38 180,0-29-270,0 41 59,-7-6-59,1 21 0,-18 26 0,9-7-90,-27 62 90,24-41 0,-2 10 0,1-1 0,7-11 0,-6 31 0,12-46 0,1 8 0,4-31-3392,1-19 3392,0 1 0,0-14 0,0 11 90,0-27-90,0 19 180,0-34-90,-4 42 0,-8-15-90,1 30 0,-13 6 0,12 11 0,-17 26 0,15-11 0,-30 59 0,27-48 0,-16 34 0,22-45 0,-6 9 0,4-8 3302,-4 3-3392,10-16-269,2-6 359,2-15 0,1 2 0,0-10 0,-1-5 0,0 8 0,-3-14 0,2 18 89,-16-3-89,8 11 0,-40 28-89,28-10 178,-32 31 1,34-26-3392,-26 25 3302,27-25 0,-16 17 0,26-26-1979,-3 3 1800,15-14-91,0 1 90,9-11 3122,3-1-3122,-3 2-90,13-13 180,-14 12 90,8-8 0,-14 15 0,-7 11 180,-5 1 180,-13 18 90,3-10 269,-13 15 271,-2 2-540,1-4-270,4-5-1,12-15-89,11-7-90,1-10 0,4-1 90,1-21-90,4 12-90,6-29 90,0 28-180,3-21 91,-8 29-181,3-9 180,-5 13-180,2 0 270,-5 10 0,-4 3-90,-3 4 90,-5 3 0,0-4-2429,-3 15 1980,7-16-91,-2 9-180,10-15-2968,4 0 3688,6 0 0,0 1 0,4-1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39.242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8 53 12210,'0'-11'1259,"0"1"-719,0 5-90,0 0 719,0-1-719,0 2 539,0-1-539,0 3 809,0-1-899,0 2 270,-3 0-540,2 10-90,-2-3 90,3 8-90,4 4 0,1-5 0,3 9 0,3-1 0,-3-4 0,4 7 0,5 6 0,-6-11-630,18 22 360,-18-27-360,9 10 91,-15-19-4588,3 0 3867,-6-9-269,1-1 1529,-3-6 0,-5 0 0,-2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39.527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192 25 11490,'0'-8'900,"0"3"-630,0 2 0,0 1-90,0 0 89,0 1-89,0-1 1259,0 1-1259,-4 1 0,1 5 0,-3 1 360,-5 15-450,4-8 539,-15 25-539,13-21 90,-12 23-180,11-21-809,-21 35 269,17-30-899,-15 26 719,22-37-1259,-1 3 1979,4-6 0,1-2 0,1-1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35:36.56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42 3 12840,'-10'-1'1529,"1"0"-1259,5 1-1,0 0-179,0 0 90,-1 0 270,3 0 90,-1 3 449,13 6-629,-2-1-90,9 6 180,4-2-271,-3 0 451,58 42-540,-38-25-463,2 2 1,-1 1 372,-5 1-1528,11 23 1,0 6 1527,0 0 0,3 10 0,-4 0-110,-21-22-160,7 30-1079,-17-22-3688,-2 22 5037,-14-32 0,-5-1 0,-6-28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40.43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0 129 11850,'9'0'1080,"-2"0"-721,-4 0-89,1 0 0,-3 0 0,2 4 0,-2-3 180,5 14-181,-4-9 181,6 15-270,-5-10 360,8 23-360,-6-18 359,8 45-539,-9-38 90,3 22-90,-6-31 90,0 5 0,-1-9 180,1 3-180,-1-16-90,1-1 0,-1-6 180,-5-13-180,4 8 0,-12-24 0,11 20 90,-13-34-90,13 31 0,-5-25 0,5 29-90,2-29 90,-2 27 0,2-17 90,0 27-180,15-9 90,-5 8 0,15-6 0,-12 13-90,7 1 0,0 7 90,-3-3 0,0 8 0,-4 5 0,-5-2 90,7 13-90,-10-15 270,2 17-90,-5-17 179,1 15-269,-3-18 90,-5 6-180,0-9 90,-12 3-90,5-3 0,-14 3 0,14-4-270,-15 1-809,16-3-1979,-7-1 1619,12-4 1439,-1 0 0,6-4 0,-2 1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41.734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32 80 12840,'2'-8'1889,"0"1"0,-2 6-1440,0-1 1,0 0 449,0 1-629,0-1-90,0 0 90,0 0 180,0 1 629,0-1-809,0 0 90,0-2-270,0 2 180,0-2 269,-4-1 91,-1-2-270,1 2 539,-2-2-719,4 3 270,-4-2-360,3 4 90,-1 0-180,3 5 0,4 2 0,-2 3 0,19 8 0,-12-5 0,14 7 0,-10-6 0,17 13 0,7 6 0,1 0 0,1-1 0,6 2 0,-14-12 0,48 33 0,-46-32 0,42 28 0,-49-31 0,33 20 0,-37-24 0,17 10 0,-28-19-90,2 3-180,-7-5-3328,-2 0 2159,-8-2 539,-2-5-1079,-8-1 900,3-5 90,-2 1-3959,0-7 4948,8 8 0,-5-4 0,9 9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42.31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102 50 12660,'5'-9'2069,"0"2"-1260,-5 4-89,0 1-1,0 0 720,0 1-719,0 0-450,0-1 90,0 1 0,0-1 629,-7-1-719,5 1 539,-13-3-629,12 3 90,-11-2-180,9 3 0,-13-1-90,11 2 0,-6 0 0,8 0-90,1 0 90,1 4-90,0-3 0,0 6 90,2-3 0,-1 2 0,12 7-90,-2-5 0,21 18 0,-12-12-180,43 26 180,-20-17 1,27 14-1,-28-19 0,11 5 90,-27-13 0,13 11 0,-27-14 180,2 6-91,-10-9 361,-6 5-270,-2-5 0,-28 6-180,14-5 0,-36 8 0,32-8 0,-36 11 0,34-7-1709,-45 28 1079,47-21 91,-19 16-1,35-23-2428,0 2 2968,5-4 0,-1-1 0,5-5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43.08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69 5 17517,'-14'-4'0,"2"4"0,4 5 0,0 5 0,2-2 0,0 0 0,1 3-90,0 1 0,2-2 90,1 0-90,8-5 180,1-2 90,12 0-90,-8-3 180,4-4-90,-9 3 179,-4-11-359,0 7 0,-2-6 0,0 7-179,0-1-1530,0 0-180,0 0 719,0 1 1170,0-2 0,0 2 0,0-2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43.553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5 16797,'13'-3'0,"3"1"90,-8 2-90,2 0 90,-3 0 0,2 0 0,-1 0 180,13 18-180,-10-6 270,14 35-360,-16-22 90,3 43-90,-9-33 0,-2 21 0,-1-23 0,-5-2 0,4 0 0,-11-2 90,-5 18-90,2-19 0,-15 19 0,19-32 90,-12 1-90,16-18 0,-4-10 0,9-3 0,2-14 0,11-7 90,5-2 0,5 1-1,17-1-89,-18 20 90,24-12-90,-26 21-899,24 0 269,-25 8-1618,20 11 1348,-25-4 900,8 15 0,-15-15 0,0 4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43.966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40 22 12480,'9'-10'1079,"-1"3"-809,-7 4 1529,1 1-1799,-2 7 90,-9 6-3482,7 1 3302,-14 7 90,12-8 0,-3 3-90,2 2 0,5-5 90,-3 7 0,8-11 3302,8 7-3302,-2-9 0,20 11 0,-18-10 90,22 10-90,-20-9 0,8 5 270,-3-1 90,-5-1 90,4 2 359,-5 1-359,-5-3 809,0 18-1169,-6-16 90,-12 16-180,1-18-540,-46 23 91,30-20-271,-28 10-269,36-21-2430,-11-9 3419,6-7 0,-2-3 0,9-5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49:44.13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0 112 13110,'14'-13'1169,"0"2"-90,8 0-899,-6 6-90,12-5 0,-9 6 0,4 0-90,2-1-90,4 1-1259,28-5 359,-20 3-809,21-4 1799,-27 4 0,-2-1 0,1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1:51.800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108 304 8072,'0'-9'270,"0"-2"-270,0 6 0,0-3 90,0 3-90,0-5 0,0 3 0,0-11 0,6 7 90,7-14-90,0 12 900,11-20-720,-16 20 179,5-13-269,-11 17 180,-1-12-180,-6 12 90,4-6 90,-8 10 539,4-3 181,-3-1-630,3 1 89,2 2 1350,3 1-719,-2 3-91,-3-2-539,0 4 539,-3 0-809,4 0 5667,-1-4-5847,0 3 90,0-3-90,0 4 0,2 8 90,1-3-90,2 8 90,0-3 0,0 0 359,0 25-359,0-16-90,0 19 90,0-22 0,0 19-90,0-4 0,0 7 90,0-1 0,0 15 0,0 8 0,0 0-90,0-11 180,0 6-90,0-18 180,0 51-270,0-48 270,0 53-181,0-52-44,-4 14 0,-2-1-45,0-11 0,-1 8 0,0-1 0,0-14 90,3 50-90,1-53 0,3 33 0,0-42 90,0 23-90,0-14 0,-4 14-90,3-16 180,-11 24-90,8-18 0,-5 19 0,4-25 0,0 8 0,2-22 0,0 16 0,1-22 0,-1 7 0,2-12 90,-2 3-90,1-7-90,0 2 90,6-4 0,3 0 0,1 0 0,1-4 0,4 3 0,-4-3 0,19 2 0,-12-2 0,30-3 0,-19 2 0,22 0 0,3 1 0,-7 0-529,46-2 529,-54 5 0,38-2 0,12 2 0,0-1 0,-7 2 0,-28-1 0,-3 0 0,8-1 0,12 0 0,-2 0 90,-18 0-90,4 1 0,0 0 0,-8 0 0,12 1 0,-1 0 0,-10 0-317,32 0 317,-45 0 0,1 0 511,-2 0-511,0 0 0,29 0 0,-23 0 0,39 0 0,-40 0-1596,13 0 1,1 0 1595,-2 0-255,4 0 0,-1 0 255,-10 0 296,48 0-296,-25 0 0,33 0 0,-33 0 0,-6 0 0,1 0 0,18 0 0,-15 0 0,-1 0 3131,6 0-3131,-16 0 0,-2 0 0,4 0 45,6 0 0,1 0-45,-7 0 90,6 2 0,0 0 0,-7-1-1077,3 4 1,0 0 986,-9-2-321,11 2 1,-2-2 320,-12 0-2056,55 1 2056,-67-4-397,39 4 397,-43-4 0,45 1 0,-44-1 1859,30 0-1859,-38 0 0,23 0 0,-28 0-1850,12 0 321,-31 0 2707,1 0-6665,-13-11 4309,6 5-1790,-4-9 2968,4 7 0,0-1 0,0 1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1:54.611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1 129 13379,'11'0'1799,"1"-4"-1619,-7 3-90,1-7 0,-2 7-90,-1-7-3032,11-2 3032,-6 2 90,8-3 0,-8 6 180,16-6-90,-3 3-1,15-5-179,-14 7 180,17-2-180,-17 4 3392,30-5-3392,-27 6 90,34-3-90,-32 4 270,42 0-180,-42 1 90,33 1-90,-39 0 90,26 11-90,-29-9 0,19 14-90,-22-12 0,30 14 90,-24-10-90,19 9 0,-24-10 449,37 19-449,-28-13 90,28 15 0,-37-19 90,10 8-90,-5-3 0,9 8-90,-14-8 90,9 10-90,-12-12 180,16 19-90,-17-18 180,18 22-180,-18-21 90,17 21-90,-17-21 0,13 21-90,-15-18 89,17 25 1,-16-26-90,12 18 0,-13-22 360,17 26-360,-15-21 90,12 16 0,-15-21 180,10 10 90,-1-4-90,12 16-180,-13-15 89,6 11-89,-10-8 360,8 13-360,-7-11 90,13 23-180,-12-22 90,5 10-90,-8-14 0,10 9 0,-10-13 0,19 22 0,-18-25 0,13 16 0,-14-16 0,13 15 0,-14-16 0,11 14 90,-12-15-90,14 17 0,-14-16 0,14 16 0,-14-16 0,23 22 90,-19-22-90,14 13 0,-17-18 0,9 8 0,-1-2 0,9 7 0,-9-8 0,18 12 90,-14-9-90,17 10 0,-19-12 180,12 4-180,1-5 0,0 1 0,-1-4 90,2-2-90,-11-3 90,28 6 0,-30-7-1,38 7-89,-34-8 0,36 1 0,-35-4 90,31 0-90,-32 0 0,40 0 0,-40 0 90,27 0 0,-33 0 270,18 0-180,-6 0-90,-1 0-90,-5 0 90,1 0-90,-12 0 90,16 0-90,-22 0 90,7 0-3958,-12 0 990,-5 0 899,-5 0-360,-4 0 2339,1 0 0,2 0 0,-1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3:51:57.015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42 1 19046,'0'10'0,"0"1"0,0-3 0,0 2 0,0 0 0,0 1 0,0 1 0,0 1 0,-3 35 0,2-23 0,-3 32 0,4-37 0,-2 24-90,1-29 90,-1 15 0,2-27 0,0 1 0,0-2 0,0-7 0,0 0 0,3-5 90,1-5-90,0 4 0,2-13 0,-6 11 0,2-33 0,-2 26 90,0-21-90,-5 26 90,1-11 0,-8 5 0,4-8-90,0 14 0,3 1 0,2 17 0,1-1 0,2 13 0,0-1 0,0 20 0,0-11 0,4 16 0,1-3 0,2-7 0,5 46 0,-6-40 0,5 37 0,-7-47 0,6 28-90,-6-33 90,4 15 0,-6-30 90,0-1-90,-1-4 0,0-10 0,0 2-90,-1-25 90,-5 5 90,-1-15-90,-3 14 0,-2-18 0,6 27 0,-4-16 0,8 27 180,-6-3-180,6 10 0,-2-1 0,1 3-90,0 0-90,2 4 90,-1 1-450,1 6 91,0-3-361,0 2-179,0-4-181,0-1-2698,0 4 3868,0-3 0,0 3 0,0-3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55.png"/><Relationship Id="rId21" Type="http://schemas.openxmlformats.org/officeDocument/2006/relationships/image" Target="../media/image107.png"/><Relationship Id="rId42" Type="http://schemas.openxmlformats.org/officeDocument/2006/relationships/customXml" Target="../ink/ink117.xml"/><Relationship Id="rId63" Type="http://schemas.openxmlformats.org/officeDocument/2006/relationships/image" Target="../media/image128.png"/><Relationship Id="rId84" Type="http://schemas.openxmlformats.org/officeDocument/2006/relationships/customXml" Target="../ink/ink138.xml"/><Relationship Id="rId138" Type="http://schemas.openxmlformats.org/officeDocument/2006/relationships/customXml" Target="../ink/ink165.xml"/><Relationship Id="rId107" Type="http://schemas.openxmlformats.org/officeDocument/2006/relationships/image" Target="../media/image150.png"/><Relationship Id="rId11" Type="http://schemas.openxmlformats.org/officeDocument/2006/relationships/image" Target="../media/image102.png"/><Relationship Id="rId32" Type="http://schemas.openxmlformats.org/officeDocument/2006/relationships/customXml" Target="../ink/ink112.xml"/><Relationship Id="rId37" Type="http://schemas.openxmlformats.org/officeDocument/2006/relationships/image" Target="../media/image115.png"/><Relationship Id="rId53" Type="http://schemas.openxmlformats.org/officeDocument/2006/relationships/image" Target="../media/image123.png"/><Relationship Id="rId58" Type="http://schemas.openxmlformats.org/officeDocument/2006/relationships/customXml" Target="../ink/ink125.xml"/><Relationship Id="rId74" Type="http://schemas.openxmlformats.org/officeDocument/2006/relationships/customXml" Target="../ink/ink133.xml"/><Relationship Id="rId79" Type="http://schemas.openxmlformats.org/officeDocument/2006/relationships/image" Target="../media/image136.png"/><Relationship Id="rId102" Type="http://schemas.openxmlformats.org/officeDocument/2006/relationships/customXml" Target="../ink/ink147.xml"/><Relationship Id="rId123" Type="http://schemas.openxmlformats.org/officeDocument/2006/relationships/image" Target="../media/image158.png"/><Relationship Id="rId128" Type="http://schemas.openxmlformats.org/officeDocument/2006/relationships/customXml" Target="../ink/ink160.xml"/><Relationship Id="rId5" Type="http://schemas.openxmlformats.org/officeDocument/2006/relationships/image" Target="../media/image99.png"/><Relationship Id="rId90" Type="http://schemas.openxmlformats.org/officeDocument/2006/relationships/customXml" Target="../ink/ink141.xml"/><Relationship Id="rId95" Type="http://schemas.openxmlformats.org/officeDocument/2006/relationships/image" Target="../media/image144.png"/><Relationship Id="rId22" Type="http://schemas.openxmlformats.org/officeDocument/2006/relationships/customXml" Target="../ink/ink107.xml"/><Relationship Id="rId27" Type="http://schemas.openxmlformats.org/officeDocument/2006/relationships/image" Target="../media/image110.png"/><Relationship Id="rId43" Type="http://schemas.openxmlformats.org/officeDocument/2006/relationships/image" Target="../media/image118.png"/><Relationship Id="rId48" Type="http://schemas.openxmlformats.org/officeDocument/2006/relationships/customXml" Target="../ink/ink120.xml"/><Relationship Id="rId64" Type="http://schemas.openxmlformats.org/officeDocument/2006/relationships/customXml" Target="../ink/ink128.xml"/><Relationship Id="rId69" Type="http://schemas.openxmlformats.org/officeDocument/2006/relationships/image" Target="../media/image131.png"/><Relationship Id="rId113" Type="http://schemas.openxmlformats.org/officeDocument/2006/relationships/image" Target="../media/image153.png"/><Relationship Id="rId118" Type="http://schemas.openxmlformats.org/officeDocument/2006/relationships/customXml" Target="../ink/ink155.xml"/><Relationship Id="rId134" Type="http://schemas.openxmlformats.org/officeDocument/2006/relationships/customXml" Target="../ink/ink163.xml"/><Relationship Id="rId139" Type="http://schemas.openxmlformats.org/officeDocument/2006/relationships/image" Target="../media/image166.png"/><Relationship Id="rId80" Type="http://schemas.openxmlformats.org/officeDocument/2006/relationships/customXml" Target="../ink/ink136.xml"/><Relationship Id="rId85" Type="http://schemas.openxmlformats.org/officeDocument/2006/relationships/image" Target="../media/image139.png"/><Relationship Id="rId12" Type="http://schemas.openxmlformats.org/officeDocument/2006/relationships/customXml" Target="../ink/ink102.xml"/><Relationship Id="rId17" Type="http://schemas.openxmlformats.org/officeDocument/2006/relationships/image" Target="../media/image105.png"/><Relationship Id="rId33" Type="http://schemas.openxmlformats.org/officeDocument/2006/relationships/image" Target="../media/image113.png"/><Relationship Id="rId38" Type="http://schemas.openxmlformats.org/officeDocument/2006/relationships/customXml" Target="../ink/ink115.xml"/><Relationship Id="rId59" Type="http://schemas.openxmlformats.org/officeDocument/2006/relationships/image" Target="../media/image126.png"/><Relationship Id="rId103" Type="http://schemas.openxmlformats.org/officeDocument/2006/relationships/image" Target="../media/image148.png"/><Relationship Id="rId108" Type="http://schemas.openxmlformats.org/officeDocument/2006/relationships/customXml" Target="../ink/ink150.xml"/><Relationship Id="rId124" Type="http://schemas.openxmlformats.org/officeDocument/2006/relationships/customXml" Target="../ink/ink158.xml"/><Relationship Id="rId129" Type="http://schemas.openxmlformats.org/officeDocument/2006/relationships/image" Target="../media/image161.png"/><Relationship Id="rId54" Type="http://schemas.openxmlformats.org/officeDocument/2006/relationships/customXml" Target="../ink/ink123.xml"/><Relationship Id="rId70" Type="http://schemas.openxmlformats.org/officeDocument/2006/relationships/customXml" Target="../ink/ink131.xml"/><Relationship Id="rId75" Type="http://schemas.openxmlformats.org/officeDocument/2006/relationships/image" Target="../media/image134.png"/><Relationship Id="rId91" Type="http://schemas.openxmlformats.org/officeDocument/2006/relationships/image" Target="../media/image142.png"/><Relationship Id="rId96" Type="http://schemas.openxmlformats.org/officeDocument/2006/relationships/customXml" Target="../ink/ink144.xml"/><Relationship Id="rId140" Type="http://schemas.openxmlformats.org/officeDocument/2006/relationships/customXml" Target="../ink/ink16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9.xml"/><Relationship Id="rId23" Type="http://schemas.openxmlformats.org/officeDocument/2006/relationships/image" Target="../media/image108.png"/><Relationship Id="rId28" Type="http://schemas.openxmlformats.org/officeDocument/2006/relationships/customXml" Target="../ink/ink110.xml"/><Relationship Id="rId49" Type="http://schemas.openxmlformats.org/officeDocument/2006/relationships/image" Target="../media/image121.png"/><Relationship Id="rId114" Type="http://schemas.openxmlformats.org/officeDocument/2006/relationships/customXml" Target="../ink/ink153.xml"/><Relationship Id="rId119" Type="http://schemas.openxmlformats.org/officeDocument/2006/relationships/image" Target="../media/image156.png"/><Relationship Id="rId44" Type="http://schemas.openxmlformats.org/officeDocument/2006/relationships/customXml" Target="../ink/ink118.xml"/><Relationship Id="rId60" Type="http://schemas.openxmlformats.org/officeDocument/2006/relationships/customXml" Target="../ink/ink126.xml"/><Relationship Id="rId65" Type="http://schemas.openxmlformats.org/officeDocument/2006/relationships/image" Target="../media/image129.png"/><Relationship Id="rId81" Type="http://schemas.openxmlformats.org/officeDocument/2006/relationships/image" Target="../media/image137.png"/><Relationship Id="rId86" Type="http://schemas.openxmlformats.org/officeDocument/2006/relationships/customXml" Target="../ink/ink139.xml"/><Relationship Id="rId130" Type="http://schemas.openxmlformats.org/officeDocument/2006/relationships/customXml" Target="../ink/ink161.xml"/><Relationship Id="rId135" Type="http://schemas.openxmlformats.org/officeDocument/2006/relationships/image" Target="../media/image164.png"/><Relationship Id="rId13" Type="http://schemas.openxmlformats.org/officeDocument/2006/relationships/image" Target="../media/image103.png"/><Relationship Id="rId18" Type="http://schemas.openxmlformats.org/officeDocument/2006/relationships/customXml" Target="../ink/ink105.xml"/><Relationship Id="rId39" Type="http://schemas.openxmlformats.org/officeDocument/2006/relationships/image" Target="../media/image116.png"/><Relationship Id="rId109" Type="http://schemas.openxmlformats.org/officeDocument/2006/relationships/image" Target="../media/image151.png"/><Relationship Id="rId34" Type="http://schemas.openxmlformats.org/officeDocument/2006/relationships/customXml" Target="../ink/ink113.xml"/><Relationship Id="rId50" Type="http://schemas.openxmlformats.org/officeDocument/2006/relationships/customXml" Target="../ink/ink121.xml"/><Relationship Id="rId55" Type="http://schemas.openxmlformats.org/officeDocument/2006/relationships/image" Target="../media/image124.png"/><Relationship Id="rId76" Type="http://schemas.openxmlformats.org/officeDocument/2006/relationships/customXml" Target="../ink/ink134.xml"/><Relationship Id="rId97" Type="http://schemas.openxmlformats.org/officeDocument/2006/relationships/image" Target="../media/image145.png"/><Relationship Id="rId104" Type="http://schemas.openxmlformats.org/officeDocument/2006/relationships/customXml" Target="../ink/ink148.xml"/><Relationship Id="rId120" Type="http://schemas.openxmlformats.org/officeDocument/2006/relationships/customXml" Target="../ink/ink156.xml"/><Relationship Id="rId125" Type="http://schemas.openxmlformats.org/officeDocument/2006/relationships/image" Target="../media/image159.png"/><Relationship Id="rId141" Type="http://schemas.openxmlformats.org/officeDocument/2006/relationships/image" Target="../media/image167.png"/><Relationship Id="rId7" Type="http://schemas.openxmlformats.org/officeDocument/2006/relationships/image" Target="../media/image100.png"/><Relationship Id="rId71" Type="http://schemas.openxmlformats.org/officeDocument/2006/relationships/image" Target="../media/image132.png"/><Relationship Id="rId92" Type="http://schemas.openxmlformats.org/officeDocument/2006/relationships/customXml" Target="../ink/ink142.xml"/><Relationship Id="rId2" Type="http://schemas.openxmlformats.org/officeDocument/2006/relationships/customXml" Target="../ink/ink97.xml"/><Relationship Id="rId29" Type="http://schemas.openxmlformats.org/officeDocument/2006/relationships/image" Target="../media/image111.png"/><Relationship Id="rId24" Type="http://schemas.openxmlformats.org/officeDocument/2006/relationships/customXml" Target="../ink/ink108.xml"/><Relationship Id="rId40" Type="http://schemas.openxmlformats.org/officeDocument/2006/relationships/customXml" Target="../ink/ink116.xml"/><Relationship Id="rId45" Type="http://schemas.openxmlformats.org/officeDocument/2006/relationships/image" Target="../media/image119.png"/><Relationship Id="rId66" Type="http://schemas.openxmlformats.org/officeDocument/2006/relationships/customXml" Target="../ink/ink129.xml"/><Relationship Id="rId87" Type="http://schemas.openxmlformats.org/officeDocument/2006/relationships/image" Target="../media/image140.png"/><Relationship Id="rId110" Type="http://schemas.openxmlformats.org/officeDocument/2006/relationships/customXml" Target="../ink/ink151.xml"/><Relationship Id="rId115" Type="http://schemas.openxmlformats.org/officeDocument/2006/relationships/image" Target="../media/image154.png"/><Relationship Id="rId131" Type="http://schemas.openxmlformats.org/officeDocument/2006/relationships/image" Target="../media/image162.png"/><Relationship Id="rId136" Type="http://schemas.openxmlformats.org/officeDocument/2006/relationships/customXml" Target="../ink/ink164.xml"/><Relationship Id="rId61" Type="http://schemas.openxmlformats.org/officeDocument/2006/relationships/image" Target="../media/image127.png"/><Relationship Id="rId82" Type="http://schemas.openxmlformats.org/officeDocument/2006/relationships/customXml" Target="../ink/ink137.xml"/><Relationship Id="rId19" Type="http://schemas.openxmlformats.org/officeDocument/2006/relationships/image" Target="../media/image106.png"/><Relationship Id="rId14" Type="http://schemas.openxmlformats.org/officeDocument/2006/relationships/customXml" Target="../ink/ink103.xml"/><Relationship Id="rId30" Type="http://schemas.openxmlformats.org/officeDocument/2006/relationships/customXml" Target="../ink/ink111.xml"/><Relationship Id="rId35" Type="http://schemas.openxmlformats.org/officeDocument/2006/relationships/image" Target="../media/image114.png"/><Relationship Id="rId56" Type="http://schemas.openxmlformats.org/officeDocument/2006/relationships/customXml" Target="../ink/ink124.xml"/><Relationship Id="rId77" Type="http://schemas.openxmlformats.org/officeDocument/2006/relationships/image" Target="../media/image135.png"/><Relationship Id="rId100" Type="http://schemas.openxmlformats.org/officeDocument/2006/relationships/customXml" Target="../ink/ink146.xml"/><Relationship Id="rId105" Type="http://schemas.openxmlformats.org/officeDocument/2006/relationships/image" Target="../media/image149.png"/><Relationship Id="rId126" Type="http://schemas.openxmlformats.org/officeDocument/2006/relationships/customXml" Target="../ink/ink159.xml"/><Relationship Id="rId8" Type="http://schemas.openxmlformats.org/officeDocument/2006/relationships/customXml" Target="../ink/ink100.xml"/><Relationship Id="rId51" Type="http://schemas.openxmlformats.org/officeDocument/2006/relationships/image" Target="../media/image122.png"/><Relationship Id="rId72" Type="http://schemas.openxmlformats.org/officeDocument/2006/relationships/customXml" Target="../ink/ink132.xml"/><Relationship Id="rId93" Type="http://schemas.openxmlformats.org/officeDocument/2006/relationships/image" Target="../media/image143.png"/><Relationship Id="rId98" Type="http://schemas.openxmlformats.org/officeDocument/2006/relationships/customXml" Target="../ink/ink145.xml"/><Relationship Id="rId121" Type="http://schemas.openxmlformats.org/officeDocument/2006/relationships/image" Target="../media/image157.png"/><Relationship Id="rId3" Type="http://schemas.openxmlformats.org/officeDocument/2006/relationships/image" Target="../media/image98.png"/><Relationship Id="rId25" Type="http://schemas.openxmlformats.org/officeDocument/2006/relationships/image" Target="../media/image109.png"/><Relationship Id="rId46" Type="http://schemas.openxmlformats.org/officeDocument/2006/relationships/customXml" Target="../ink/ink119.xml"/><Relationship Id="rId67" Type="http://schemas.openxmlformats.org/officeDocument/2006/relationships/image" Target="../media/image130.png"/><Relationship Id="rId116" Type="http://schemas.openxmlformats.org/officeDocument/2006/relationships/customXml" Target="../ink/ink154.xml"/><Relationship Id="rId137" Type="http://schemas.openxmlformats.org/officeDocument/2006/relationships/image" Target="../media/image165.png"/><Relationship Id="rId20" Type="http://schemas.openxmlformats.org/officeDocument/2006/relationships/customXml" Target="../ink/ink106.xml"/><Relationship Id="rId41" Type="http://schemas.openxmlformats.org/officeDocument/2006/relationships/image" Target="../media/image117.png"/><Relationship Id="rId62" Type="http://schemas.openxmlformats.org/officeDocument/2006/relationships/customXml" Target="../ink/ink127.xml"/><Relationship Id="rId83" Type="http://schemas.openxmlformats.org/officeDocument/2006/relationships/image" Target="../media/image138.png"/><Relationship Id="rId88" Type="http://schemas.openxmlformats.org/officeDocument/2006/relationships/customXml" Target="../ink/ink140.xml"/><Relationship Id="rId111" Type="http://schemas.openxmlformats.org/officeDocument/2006/relationships/image" Target="../media/image152.png"/><Relationship Id="rId132" Type="http://schemas.openxmlformats.org/officeDocument/2006/relationships/customXml" Target="../ink/ink162.xml"/><Relationship Id="rId15" Type="http://schemas.openxmlformats.org/officeDocument/2006/relationships/image" Target="../media/image104.png"/><Relationship Id="rId36" Type="http://schemas.openxmlformats.org/officeDocument/2006/relationships/customXml" Target="../ink/ink114.xml"/><Relationship Id="rId57" Type="http://schemas.openxmlformats.org/officeDocument/2006/relationships/image" Target="../media/image125.png"/><Relationship Id="rId106" Type="http://schemas.openxmlformats.org/officeDocument/2006/relationships/customXml" Target="../ink/ink149.xml"/><Relationship Id="rId127" Type="http://schemas.openxmlformats.org/officeDocument/2006/relationships/image" Target="../media/image160.png"/><Relationship Id="rId10" Type="http://schemas.openxmlformats.org/officeDocument/2006/relationships/customXml" Target="../ink/ink101.xml"/><Relationship Id="rId31" Type="http://schemas.openxmlformats.org/officeDocument/2006/relationships/image" Target="../media/image112.png"/><Relationship Id="rId52" Type="http://schemas.openxmlformats.org/officeDocument/2006/relationships/customXml" Target="../ink/ink122.xml"/><Relationship Id="rId73" Type="http://schemas.openxmlformats.org/officeDocument/2006/relationships/image" Target="../media/image133.png"/><Relationship Id="rId78" Type="http://schemas.openxmlformats.org/officeDocument/2006/relationships/customXml" Target="../ink/ink135.xml"/><Relationship Id="rId94" Type="http://schemas.openxmlformats.org/officeDocument/2006/relationships/customXml" Target="../ink/ink143.xml"/><Relationship Id="rId99" Type="http://schemas.openxmlformats.org/officeDocument/2006/relationships/image" Target="../media/image146.png"/><Relationship Id="rId101" Type="http://schemas.openxmlformats.org/officeDocument/2006/relationships/image" Target="../media/image147.png"/><Relationship Id="rId122" Type="http://schemas.openxmlformats.org/officeDocument/2006/relationships/customXml" Target="../ink/ink157.xml"/><Relationship Id="rId4" Type="http://schemas.openxmlformats.org/officeDocument/2006/relationships/customXml" Target="../ink/ink98.xml"/><Relationship Id="rId9" Type="http://schemas.openxmlformats.org/officeDocument/2006/relationships/image" Target="../media/image101.png"/><Relationship Id="rId26" Type="http://schemas.openxmlformats.org/officeDocument/2006/relationships/customXml" Target="../ink/ink109.xml"/><Relationship Id="rId47" Type="http://schemas.openxmlformats.org/officeDocument/2006/relationships/image" Target="../media/image120.png"/><Relationship Id="rId68" Type="http://schemas.openxmlformats.org/officeDocument/2006/relationships/customXml" Target="../ink/ink130.xml"/><Relationship Id="rId89" Type="http://schemas.openxmlformats.org/officeDocument/2006/relationships/image" Target="../media/image141.png"/><Relationship Id="rId112" Type="http://schemas.openxmlformats.org/officeDocument/2006/relationships/customXml" Target="../ink/ink152.xml"/><Relationship Id="rId133" Type="http://schemas.openxmlformats.org/officeDocument/2006/relationships/image" Target="../media/image163.png"/><Relationship Id="rId16" Type="http://schemas.openxmlformats.org/officeDocument/2006/relationships/customXml" Target="../ink/ink104.xml"/></Relationships>
</file>

<file path=ppt/slides/_rels/slide1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25.png"/><Relationship Id="rId21" Type="http://schemas.openxmlformats.org/officeDocument/2006/relationships/image" Target="../media/image177.png"/><Relationship Id="rId42" Type="http://schemas.openxmlformats.org/officeDocument/2006/relationships/customXml" Target="../ink/ink187.xml"/><Relationship Id="rId63" Type="http://schemas.openxmlformats.org/officeDocument/2006/relationships/image" Target="../media/image198.png"/><Relationship Id="rId84" Type="http://schemas.openxmlformats.org/officeDocument/2006/relationships/customXml" Target="../ink/ink208.xml"/><Relationship Id="rId138" Type="http://schemas.openxmlformats.org/officeDocument/2006/relationships/customXml" Target="../ink/ink235.xml"/><Relationship Id="rId16" Type="http://schemas.openxmlformats.org/officeDocument/2006/relationships/customXml" Target="../ink/ink174.xml"/><Relationship Id="rId107" Type="http://schemas.openxmlformats.org/officeDocument/2006/relationships/image" Target="../media/image220.png"/><Relationship Id="rId11" Type="http://schemas.openxmlformats.org/officeDocument/2006/relationships/image" Target="../media/image172.png"/><Relationship Id="rId32" Type="http://schemas.openxmlformats.org/officeDocument/2006/relationships/customXml" Target="../ink/ink182.xml"/><Relationship Id="rId37" Type="http://schemas.openxmlformats.org/officeDocument/2006/relationships/image" Target="../media/image185.png"/><Relationship Id="rId53" Type="http://schemas.openxmlformats.org/officeDocument/2006/relationships/image" Target="../media/image193.png"/><Relationship Id="rId58" Type="http://schemas.openxmlformats.org/officeDocument/2006/relationships/customXml" Target="../ink/ink195.xml"/><Relationship Id="rId74" Type="http://schemas.openxmlformats.org/officeDocument/2006/relationships/customXml" Target="../ink/ink203.xml"/><Relationship Id="rId79" Type="http://schemas.openxmlformats.org/officeDocument/2006/relationships/image" Target="../media/image206.png"/><Relationship Id="rId102" Type="http://schemas.openxmlformats.org/officeDocument/2006/relationships/customXml" Target="../ink/ink217.xml"/><Relationship Id="rId123" Type="http://schemas.openxmlformats.org/officeDocument/2006/relationships/image" Target="../media/image228.png"/><Relationship Id="rId128" Type="http://schemas.openxmlformats.org/officeDocument/2006/relationships/customXml" Target="../ink/ink230.xml"/><Relationship Id="rId5" Type="http://schemas.openxmlformats.org/officeDocument/2006/relationships/image" Target="../media/image169.png"/><Relationship Id="rId90" Type="http://schemas.openxmlformats.org/officeDocument/2006/relationships/customXml" Target="../ink/ink211.xml"/><Relationship Id="rId95" Type="http://schemas.openxmlformats.org/officeDocument/2006/relationships/image" Target="../media/image214.png"/><Relationship Id="rId22" Type="http://schemas.openxmlformats.org/officeDocument/2006/relationships/customXml" Target="../ink/ink177.xml"/><Relationship Id="rId27" Type="http://schemas.openxmlformats.org/officeDocument/2006/relationships/image" Target="../media/image180.png"/><Relationship Id="rId43" Type="http://schemas.openxmlformats.org/officeDocument/2006/relationships/image" Target="../media/image188.png"/><Relationship Id="rId48" Type="http://schemas.openxmlformats.org/officeDocument/2006/relationships/customXml" Target="../ink/ink190.xml"/><Relationship Id="rId64" Type="http://schemas.openxmlformats.org/officeDocument/2006/relationships/customXml" Target="../ink/ink198.xml"/><Relationship Id="rId69" Type="http://schemas.openxmlformats.org/officeDocument/2006/relationships/image" Target="../media/image201.png"/><Relationship Id="rId113" Type="http://schemas.openxmlformats.org/officeDocument/2006/relationships/image" Target="../media/image223.png"/><Relationship Id="rId118" Type="http://schemas.openxmlformats.org/officeDocument/2006/relationships/customXml" Target="../ink/ink225.xml"/><Relationship Id="rId134" Type="http://schemas.openxmlformats.org/officeDocument/2006/relationships/customXml" Target="../ink/ink233.xml"/><Relationship Id="rId139" Type="http://schemas.openxmlformats.org/officeDocument/2006/relationships/image" Target="../media/image236.png"/><Relationship Id="rId80" Type="http://schemas.openxmlformats.org/officeDocument/2006/relationships/customXml" Target="../ink/ink206.xml"/><Relationship Id="rId85" Type="http://schemas.openxmlformats.org/officeDocument/2006/relationships/image" Target="../media/image209.png"/><Relationship Id="rId12" Type="http://schemas.openxmlformats.org/officeDocument/2006/relationships/customXml" Target="../ink/ink172.xml"/><Relationship Id="rId17" Type="http://schemas.openxmlformats.org/officeDocument/2006/relationships/image" Target="../media/image175.png"/><Relationship Id="rId33" Type="http://schemas.openxmlformats.org/officeDocument/2006/relationships/image" Target="../media/image183.png"/><Relationship Id="rId38" Type="http://schemas.openxmlformats.org/officeDocument/2006/relationships/customXml" Target="../ink/ink185.xml"/><Relationship Id="rId59" Type="http://schemas.openxmlformats.org/officeDocument/2006/relationships/image" Target="../media/image196.png"/><Relationship Id="rId103" Type="http://schemas.openxmlformats.org/officeDocument/2006/relationships/image" Target="../media/image218.png"/><Relationship Id="rId108" Type="http://schemas.openxmlformats.org/officeDocument/2006/relationships/customXml" Target="../ink/ink220.xml"/><Relationship Id="rId124" Type="http://schemas.openxmlformats.org/officeDocument/2006/relationships/customXml" Target="../ink/ink228.xml"/><Relationship Id="rId129" Type="http://schemas.openxmlformats.org/officeDocument/2006/relationships/image" Target="../media/image231.png"/><Relationship Id="rId54" Type="http://schemas.openxmlformats.org/officeDocument/2006/relationships/customXml" Target="../ink/ink193.xml"/><Relationship Id="rId70" Type="http://schemas.openxmlformats.org/officeDocument/2006/relationships/customXml" Target="../ink/ink201.xml"/><Relationship Id="rId75" Type="http://schemas.openxmlformats.org/officeDocument/2006/relationships/image" Target="../media/image204.png"/><Relationship Id="rId91" Type="http://schemas.openxmlformats.org/officeDocument/2006/relationships/image" Target="../media/image212.png"/><Relationship Id="rId96" Type="http://schemas.openxmlformats.org/officeDocument/2006/relationships/customXml" Target="../ink/ink21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69.xml"/><Relationship Id="rId23" Type="http://schemas.openxmlformats.org/officeDocument/2006/relationships/image" Target="../media/image178.png"/><Relationship Id="rId28" Type="http://schemas.openxmlformats.org/officeDocument/2006/relationships/customXml" Target="../ink/ink180.xml"/><Relationship Id="rId49" Type="http://schemas.openxmlformats.org/officeDocument/2006/relationships/image" Target="../media/image191.png"/><Relationship Id="rId114" Type="http://schemas.openxmlformats.org/officeDocument/2006/relationships/customXml" Target="../ink/ink223.xml"/><Relationship Id="rId119" Type="http://schemas.openxmlformats.org/officeDocument/2006/relationships/image" Target="../media/image226.png"/><Relationship Id="rId44" Type="http://schemas.openxmlformats.org/officeDocument/2006/relationships/customXml" Target="../ink/ink188.xml"/><Relationship Id="rId60" Type="http://schemas.openxmlformats.org/officeDocument/2006/relationships/customXml" Target="../ink/ink196.xml"/><Relationship Id="rId65" Type="http://schemas.openxmlformats.org/officeDocument/2006/relationships/image" Target="../media/image199.png"/><Relationship Id="rId81" Type="http://schemas.openxmlformats.org/officeDocument/2006/relationships/image" Target="../media/image207.png"/><Relationship Id="rId86" Type="http://schemas.openxmlformats.org/officeDocument/2006/relationships/customXml" Target="../ink/ink209.xml"/><Relationship Id="rId130" Type="http://schemas.openxmlformats.org/officeDocument/2006/relationships/customXml" Target="../ink/ink231.xml"/><Relationship Id="rId135" Type="http://schemas.openxmlformats.org/officeDocument/2006/relationships/image" Target="../media/image234.png"/><Relationship Id="rId13" Type="http://schemas.openxmlformats.org/officeDocument/2006/relationships/image" Target="../media/image173.png"/><Relationship Id="rId18" Type="http://schemas.openxmlformats.org/officeDocument/2006/relationships/customXml" Target="../ink/ink175.xml"/><Relationship Id="rId39" Type="http://schemas.openxmlformats.org/officeDocument/2006/relationships/image" Target="../media/image186.png"/><Relationship Id="rId109" Type="http://schemas.openxmlformats.org/officeDocument/2006/relationships/image" Target="../media/image221.png"/><Relationship Id="rId34" Type="http://schemas.openxmlformats.org/officeDocument/2006/relationships/customXml" Target="../ink/ink183.xml"/><Relationship Id="rId50" Type="http://schemas.openxmlformats.org/officeDocument/2006/relationships/customXml" Target="../ink/ink191.xml"/><Relationship Id="rId55" Type="http://schemas.openxmlformats.org/officeDocument/2006/relationships/image" Target="../media/image194.png"/><Relationship Id="rId76" Type="http://schemas.openxmlformats.org/officeDocument/2006/relationships/customXml" Target="../ink/ink204.xml"/><Relationship Id="rId97" Type="http://schemas.openxmlformats.org/officeDocument/2006/relationships/image" Target="../media/image215.png"/><Relationship Id="rId104" Type="http://schemas.openxmlformats.org/officeDocument/2006/relationships/customXml" Target="../ink/ink218.xml"/><Relationship Id="rId120" Type="http://schemas.openxmlformats.org/officeDocument/2006/relationships/customXml" Target="../ink/ink226.xml"/><Relationship Id="rId125" Type="http://schemas.openxmlformats.org/officeDocument/2006/relationships/image" Target="../media/image229.png"/><Relationship Id="rId7" Type="http://schemas.openxmlformats.org/officeDocument/2006/relationships/image" Target="../media/image170.png"/><Relationship Id="rId71" Type="http://schemas.openxmlformats.org/officeDocument/2006/relationships/image" Target="../media/image202.png"/><Relationship Id="rId92" Type="http://schemas.openxmlformats.org/officeDocument/2006/relationships/customXml" Target="../ink/ink212.xml"/><Relationship Id="rId2" Type="http://schemas.openxmlformats.org/officeDocument/2006/relationships/customXml" Target="../ink/ink167.xml"/><Relationship Id="rId29" Type="http://schemas.openxmlformats.org/officeDocument/2006/relationships/image" Target="../media/image181.png"/><Relationship Id="rId24" Type="http://schemas.openxmlformats.org/officeDocument/2006/relationships/customXml" Target="../ink/ink178.xml"/><Relationship Id="rId40" Type="http://schemas.openxmlformats.org/officeDocument/2006/relationships/customXml" Target="../ink/ink186.xml"/><Relationship Id="rId45" Type="http://schemas.openxmlformats.org/officeDocument/2006/relationships/image" Target="../media/image189.png"/><Relationship Id="rId66" Type="http://schemas.openxmlformats.org/officeDocument/2006/relationships/customXml" Target="../ink/ink199.xml"/><Relationship Id="rId87" Type="http://schemas.openxmlformats.org/officeDocument/2006/relationships/image" Target="../media/image210.png"/><Relationship Id="rId110" Type="http://schemas.openxmlformats.org/officeDocument/2006/relationships/customXml" Target="../ink/ink221.xml"/><Relationship Id="rId115" Type="http://schemas.openxmlformats.org/officeDocument/2006/relationships/image" Target="../media/image224.png"/><Relationship Id="rId131" Type="http://schemas.openxmlformats.org/officeDocument/2006/relationships/image" Target="../media/image232.png"/><Relationship Id="rId136" Type="http://schemas.openxmlformats.org/officeDocument/2006/relationships/customXml" Target="../ink/ink234.xml"/><Relationship Id="rId61" Type="http://schemas.openxmlformats.org/officeDocument/2006/relationships/image" Target="../media/image197.png"/><Relationship Id="rId82" Type="http://schemas.openxmlformats.org/officeDocument/2006/relationships/customXml" Target="../ink/ink207.xml"/><Relationship Id="rId19" Type="http://schemas.openxmlformats.org/officeDocument/2006/relationships/image" Target="../media/image176.png"/><Relationship Id="rId14" Type="http://schemas.openxmlformats.org/officeDocument/2006/relationships/customXml" Target="../ink/ink173.xml"/><Relationship Id="rId30" Type="http://schemas.openxmlformats.org/officeDocument/2006/relationships/customXml" Target="../ink/ink181.xml"/><Relationship Id="rId35" Type="http://schemas.openxmlformats.org/officeDocument/2006/relationships/image" Target="../media/image184.png"/><Relationship Id="rId56" Type="http://schemas.openxmlformats.org/officeDocument/2006/relationships/customXml" Target="../ink/ink194.xml"/><Relationship Id="rId77" Type="http://schemas.openxmlformats.org/officeDocument/2006/relationships/image" Target="../media/image205.png"/><Relationship Id="rId100" Type="http://schemas.openxmlformats.org/officeDocument/2006/relationships/customXml" Target="../ink/ink216.xml"/><Relationship Id="rId105" Type="http://schemas.openxmlformats.org/officeDocument/2006/relationships/image" Target="../media/image219.png"/><Relationship Id="rId126" Type="http://schemas.openxmlformats.org/officeDocument/2006/relationships/customXml" Target="../ink/ink229.xml"/><Relationship Id="rId8" Type="http://schemas.openxmlformats.org/officeDocument/2006/relationships/customXml" Target="../ink/ink170.xml"/><Relationship Id="rId51" Type="http://schemas.openxmlformats.org/officeDocument/2006/relationships/image" Target="../media/image192.png"/><Relationship Id="rId72" Type="http://schemas.openxmlformats.org/officeDocument/2006/relationships/customXml" Target="../ink/ink202.xml"/><Relationship Id="rId93" Type="http://schemas.openxmlformats.org/officeDocument/2006/relationships/image" Target="../media/image213.png"/><Relationship Id="rId98" Type="http://schemas.openxmlformats.org/officeDocument/2006/relationships/customXml" Target="../ink/ink215.xml"/><Relationship Id="rId121" Type="http://schemas.openxmlformats.org/officeDocument/2006/relationships/image" Target="../media/image227.png"/><Relationship Id="rId3" Type="http://schemas.openxmlformats.org/officeDocument/2006/relationships/image" Target="../media/image168.png"/><Relationship Id="rId25" Type="http://schemas.openxmlformats.org/officeDocument/2006/relationships/image" Target="../media/image179.png"/><Relationship Id="rId46" Type="http://schemas.openxmlformats.org/officeDocument/2006/relationships/customXml" Target="../ink/ink189.xml"/><Relationship Id="rId67" Type="http://schemas.openxmlformats.org/officeDocument/2006/relationships/image" Target="../media/image200.png"/><Relationship Id="rId116" Type="http://schemas.openxmlformats.org/officeDocument/2006/relationships/customXml" Target="../ink/ink224.xml"/><Relationship Id="rId137" Type="http://schemas.openxmlformats.org/officeDocument/2006/relationships/image" Target="../media/image235.png"/><Relationship Id="rId20" Type="http://schemas.openxmlformats.org/officeDocument/2006/relationships/customXml" Target="../ink/ink176.xml"/><Relationship Id="rId41" Type="http://schemas.openxmlformats.org/officeDocument/2006/relationships/image" Target="../media/image187.png"/><Relationship Id="rId62" Type="http://schemas.openxmlformats.org/officeDocument/2006/relationships/customXml" Target="../ink/ink197.xml"/><Relationship Id="rId83" Type="http://schemas.openxmlformats.org/officeDocument/2006/relationships/image" Target="../media/image208.png"/><Relationship Id="rId88" Type="http://schemas.openxmlformats.org/officeDocument/2006/relationships/customXml" Target="../ink/ink210.xml"/><Relationship Id="rId111" Type="http://schemas.openxmlformats.org/officeDocument/2006/relationships/image" Target="../media/image222.png"/><Relationship Id="rId132" Type="http://schemas.openxmlformats.org/officeDocument/2006/relationships/customXml" Target="../ink/ink232.xml"/><Relationship Id="rId15" Type="http://schemas.openxmlformats.org/officeDocument/2006/relationships/image" Target="../media/image174.png"/><Relationship Id="rId36" Type="http://schemas.openxmlformats.org/officeDocument/2006/relationships/customXml" Target="../ink/ink184.xml"/><Relationship Id="rId57" Type="http://schemas.openxmlformats.org/officeDocument/2006/relationships/image" Target="../media/image195.png"/><Relationship Id="rId106" Type="http://schemas.openxmlformats.org/officeDocument/2006/relationships/customXml" Target="../ink/ink219.xml"/><Relationship Id="rId127" Type="http://schemas.openxmlformats.org/officeDocument/2006/relationships/image" Target="../media/image230.png"/><Relationship Id="rId10" Type="http://schemas.openxmlformats.org/officeDocument/2006/relationships/customXml" Target="../ink/ink171.xml"/><Relationship Id="rId31" Type="http://schemas.openxmlformats.org/officeDocument/2006/relationships/image" Target="../media/image182.png"/><Relationship Id="rId52" Type="http://schemas.openxmlformats.org/officeDocument/2006/relationships/customXml" Target="../ink/ink192.xml"/><Relationship Id="rId73" Type="http://schemas.openxmlformats.org/officeDocument/2006/relationships/image" Target="../media/image203.png"/><Relationship Id="rId78" Type="http://schemas.openxmlformats.org/officeDocument/2006/relationships/customXml" Target="../ink/ink205.xml"/><Relationship Id="rId94" Type="http://schemas.openxmlformats.org/officeDocument/2006/relationships/customXml" Target="../ink/ink213.xml"/><Relationship Id="rId99" Type="http://schemas.openxmlformats.org/officeDocument/2006/relationships/image" Target="../media/image216.png"/><Relationship Id="rId101" Type="http://schemas.openxmlformats.org/officeDocument/2006/relationships/image" Target="../media/image217.png"/><Relationship Id="rId122" Type="http://schemas.openxmlformats.org/officeDocument/2006/relationships/customXml" Target="../ink/ink227.xml"/><Relationship Id="rId4" Type="http://schemas.openxmlformats.org/officeDocument/2006/relationships/customXml" Target="../ink/ink168.xml"/><Relationship Id="rId9" Type="http://schemas.openxmlformats.org/officeDocument/2006/relationships/image" Target="../media/image171.png"/><Relationship Id="rId26" Type="http://schemas.openxmlformats.org/officeDocument/2006/relationships/customXml" Target="../ink/ink179.xml"/><Relationship Id="rId47" Type="http://schemas.openxmlformats.org/officeDocument/2006/relationships/image" Target="../media/image190.png"/><Relationship Id="rId68" Type="http://schemas.openxmlformats.org/officeDocument/2006/relationships/customXml" Target="../ink/ink200.xml"/><Relationship Id="rId89" Type="http://schemas.openxmlformats.org/officeDocument/2006/relationships/image" Target="../media/image211.png"/><Relationship Id="rId112" Type="http://schemas.openxmlformats.org/officeDocument/2006/relationships/customXml" Target="../ink/ink222.xml"/><Relationship Id="rId133" Type="http://schemas.openxmlformats.org/officeDocument/2006/relationships/image" Target="../media/image233.png"/></Relationships>
</file>

<file path=ppt/slides/_rels/slide12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49.png"/><Relationship Id="rId21" Type="http://schemas.openxmlformats.org/officeDocument/2006/relationships/customXml" Target="../ink/ink245.xml"/><Relationship Id="rId42" Type="http://schemas.openxmlformats.org/officeDocument/2006/relationships/image" Target="../media/image257.png"/><Relationship Id="rId47" Type="http://schemas.openxmlformats.org/officeDocument/2006/relationships/customXml" Target="../ink/ink258.xml"/><Relationship Id="rId63" Type="http://schemas.openxmlformats.org/officeDocument/2006/relationships/customXml" Target="../ink/ink266.xml"/><Relationship Id="rId68" Type="http://schemas.openxmlformats.org/officeDocument/2006/relationships/image" Target="../media/image270.png"/><Relationship Id="rId84" Type="http://schemas.openxmlformats.org/officeDocument/2006/relationships/image" Target="../media/image278.png"/><Relationship Id="rId16" Type="http://schemas.openxmlformats.org/officeDocument/2006/relationships/image" Target="../media/image244.png"/><Relationship Id="rId11" Type="http://schemas.openxmlformats.org/officeDocument/2006/relationships/customXml" Target="../ink/ink240.xml"/><Relationship Id="rId32" Type="http://schemas.openxmlformats.org/officeDocument/2006/relationships/image" Target="../media/image252.png"/><Relationship Id="rId37" Type="http://schemas.openxmlformats.org/officeDocument/2006/relationships/customXml" Target="../ink/ink253.xml"/><Relationship Id="rId53" Type="http://schemas.openxmlformats.org/officeDocument/2006/relationships/customXml" Target="../ink/ink261.xml"/><Relationship Id="rId58" Type="http://schemas.openxmlformats.org/officeDocument/2006/relationships/image" Target="../media/image265.png"/><Relationship Id="rId74" Type="http://schemas.openxmlformats.org/officeDocument/2006/relationships/image" Target="../media/image273.png"/><Relationship Id="rId79" Type="http://schemas.openxmlformats.org/officeDocument/2006/relationships/customXml" Target="../ink/ink274.xml"/><Relationship Id="rId5" Type="http://schemas.openxmlformats.org/officeDocument/2006/relationships/customXml" Target="../ink/ink237.xml"/><Relationship Id="rId61" Type="http://schemas.openxmlformats.org/officeDocument/2006/relationships/customXml" Target="../ink/ink265.xml"/><Relationship Id="rId82" Type="http://schemas.openxmlformats.org/officeDocument/2006/relationships/image" Target="../media/image277.png"/><Relationship Id="rId19" Type="http://schemas.openxmlformats.org/officeDocument/2006/relationships/customXml" Target="../ink/ink244.xml"/><Relationship Id="rId14" Type="http://schemas.openxmlformats.org/officeDocument/2006/relationships/image" Target="../media/image243.png"/><Relationship Id="rId22" Type="http://schemas.openxmlformats.org/officeDocument/2006/relationships/image" Target="../media/image247.png"/><Relationship Id="rId27" Type="http://schemas.openxmlformats.org/officeDocument/2006/relationships/customXml" Target="../ink/ink248.xml"/><Relationship Id="rId30" Type="http://schemas.openxmlformats.org/officeDocument/2006/relationships/image" Target="../media/image251.png"/><Relationship Id="rId35" Type="http://schemas.openxmlformats.org/officeDocument/2006/relationships/customXml" Target="../ink/ink252.xml"/><Relationship Id="rId43" Type="http://schemas.openxmlformats.org/officeDocument/2006/relationships/customXml" Target="../ink/ink256.xml"/><Relationship Id="rId48" Type="http://schemas.openxmlformats.org/officeDocument/2006/relationships/image" Target="../media/image260.png"/><Relationship Id="rId56" Type="http://schemas.openxmlformats.org/officeDocument/2006/relationships/image" Target="../media/image264.png"/><Relationship Id="rId64" Type="http://schemas.openxmlformats.org/officeDocument/2006/relationships/image" Target="../media/image268.png"/><Relationship Id="rId69" Type="http://schemas.openxmlformats.org/officeDocument/2006/relationships/customXml" Target="../ink/ink269.xml"/><Relationship Id="rId77" Type="http://schemas.openxmlformats.org/officeDocument/2006/relationships/customXml" Target="../ink/ink273.xml"/><Relationship Id="rId8" Type="http://schemas.openxmlformats.org/officeDocument/2006/relationships/image" Target="../media/image240.png"/><Relationship Id="rId51" Type="http://schemas.openxmlformats.org/officeDocument/2006/relationships/customXml" Target="../ink/ink260.xml"/><Relationship Id="rId72" Type="http://schemas.openxmlformats.org/officeDocument/2006/relationships/image" Target="../media/image272.png"/><Relationship Id="rId80" Type="http://schemas.openxmlformats.org/officeDocument/2006/relationships/image" Target="../media/image276.png"/><Relationship Id="rId3" Type="http://schemas.openxmlformats.org/officeDocument/2006/relationships/customXml" Target="../ink/ink236.xml"/><Relationship Id="rId12" Type="http://schemas.openxmlformats.org/officeDocument/2006/relationships/image" Target="../media/image242.png"/><Relationship Id="rId17" Type="http://schemas.openxmlformats.org/officeDocument/2006/relationships/customXml" Target="../ink/ink243.xml"/><Relationship Id="rId25" Type="http://schemas.openxmlformats.org/officeDocument/2006/relationships/customXml" Target="../ink/ink247.xml"/><Relationship Id="rId33" Type="http://schemas.openxmlformats.org/officeDocument/2006/relationships/customXml" Target="../ink/ink251.xml"/><Relationship Id="rId38" Type="http://schemas.openxmlformats.org/officeDocument/2006/relationships/image" Target="../media/image255.png"/><Relationship Id="rId46" Type="http://schemas.openxmlformats.org/officeDocument/2006/relationships/image" Target="../media/image259.png"/><Relationship Id="rId59" Type="http://schemas.openxmlformats.org/officeDocument/2006/relationships/customXml" Target="../ink/ink264.xml"/><Relationship Id="rId67" Type="http://schemas.openxmlformats.org/officeDocument/2006/relationships/customXml" Target="../ink/ink268.xml"/><Relationship Id="rId20" Type="http://schemas.openxmlformats.org/officeDocument/2006/relationships/image" Target="../media/image246.png"/><Relationship Id="rId41" Type="http://schemas.openxmlformats.org/officeDocument/2006/relationships/customXml" Target="../ink/ink255.xml"/><Relationship Id="rId54" Type="http://schemas.openxmlformats.org/officeDocument/2006/relationships/image" Target="../media/image263.png"/><Relationship Id="rId62" Type="http://schemas.openxmlformats.org/officeDocument/2006/relationships/image" Target="../media/image267.png"/><Relationship Id="rId70" Type="http://schemas.openxmlformats.org/officeDocument/2006/relationships/image" Target="../media/image271.png"/><Relationship Id="rId75" Type="http://schemas.openxmlformats.org/officeDocument/2006/relationships/customXml" Target="../ink/ink272.xml"/><Relationship Id="rId83" Type="http://schemas.openxmlformats.org/officeDocument/2006/relationships/customXml" Target="../ink/ink27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39.png"/><Relationship Id="rId15" Type="http://schemas.openxmlformats.org/officeDocument/2006/relationships/customXml" Target="../ink/ink242.xml"/><Relationship Id="rId23" Type="http://schemas.openxmlformats.org/officeDocument/2006/relationships/customXml" Target="../ink/ink246.xml"/><Relationship Id="rId28" Type="http://schemas.openxmlformats.org/officeDocument/2006/relationships/image" Target="../media/image250.png"/><Relationship Id="rId36" Type="http://schemas.openxmlformats.org/officeDocument/2006/relationships/image" Target="../media/image254.png"/><Relationship Id="rId49" Type="http://schemas.openxmlformats.org/officeDocument/2006/relationships/customXml" Target="../ink/ink259.xml"/><Relationship Id="rId57" Type="http://schemas.openxmlformats.org/officeDocument/2006/relationships/customXml" Target="../ink/ink263.xml"/><Relationship Id="rId10" Type="http://schemas.openxmlformats.org/officeDocument/2006/relationships/image" Target="../media/image241.png"/><Relationship Id="rId31" Type="http://schemas.openxmlformats.org/officeDocument/2006/relationships/customXml" Target="../ink/ink250.xml"/><Relationship Id="rId44" Type="http://schemas.openxmlformats.org/officeDocument/2006/relationships/image" Target="../media/image258.png"/><Relationship Id="rId52" Type="http://schemas.openxmlformats.org/officeDocument/2006/relationships/image" Target="../media/image262.png"/><Relationship Id="rId60" Type="http://schemas.openxmlformats.org/officeDocument/2006/relationships/image" Target="../media/image266.png"/><Relationship Id="rId65" Type="http://schemas.openxmlformats.org/officeDocument/2006/relationships/customXml" Target="../ink/ink267.xml"/><Relationship Id="rId73" Type="http://schemas.openxmlformats.org/officeDocument/2006/relationships/customXml" Target="../ink/ink271.xml"/><Relationship Id="rId78" Type="http://schemas.openxmlformats.org/officeDocument/2006/relationships/image" Target="../media/image275.png"/><Relationship Id="rId81" Type="http://schemas.openxmlformats.org/officeDocument/2006/relationships/customXml" Target="../ink/ink275.xml"/><Relationship Id="rId4" Type="http://schemas.openxmlformats.org/officeDocument/2006/relationships/image" Target="../media/image238.png"/><Relationship Id="rId9" Type="http://schemas.openxmlformats.org/officeDocument/2006/relationships/customXml" Target="../ink/ink239.xml"/><Relationship Id="rId13" Type="http://schemas.openxmlformats.org/officeDocument/2006/relationships/customXml" Target="../ink/ink241.xml"/><Relationship Id="rId18" Type="http://schemas.openxmlformats.org/officeDocument/2006/relationships/image" Target="../media/image245.png"/><Relationship Id="rId39" Type="http://schemas.openxmlformats.org/officeDocument/2006/relationships/customXml" Target="../ink/ink254.xml"/><Relationship Id="rId34" Type="http://schemas.openxmlformats.org/officeDocument/2006/relationships/image" Target="../media/image253.png"/><Relationship Id="rId50" Type="http://schemas.openxmlformats.org/officeDocument/2006/relationships/image" Target="../media/image261.png"/><Relationship Id="rId55" Type="http://schemas.openxmlformats.org/officeDocument/2006/relationships/customXml" Target="../ink/ink262.xml"/><Relationship Id="rId76" Type="http://schemas.openxmlformats.org/officeDocument/2006/relationships/image" Target="../media/image274.png"/><Relationship Id="rId7" Type="http://schemas.openxmlformats.org/officeDocument/2006/relationships/customXml" Target="../ink/ink238.xml"/><Relationship Id="rId71" Type="http://schemas.openxmlformats.org/officeDocument/2006/relationships/customXml" Target="../ink/ink270.xml"/><Relationship Id="rId2" Type="http://schemas.openxmlformats.org/officeDocument/2006/relationships/image" Target="../media/image237.png"/><Relationship Id="rId29" Type="http://schemas.openxmlformats.org/officeDocument/2006/relationships/customXml" Target="../ink/ink249.xml"/><Relationship Id="rId24" Type="http://schemas.openxmlformats.org/officeDocument/2006/relationships/image" Target="../media/image248.png"/><Relationship Id="rId40" Type="http://schemas.openxmlformats.org/officeDocument/2006/relationships/image" Target="../media/image256.png"/><Relationship Id="rId45" Type="http://schemas.openxmlformats.org/officeDocument/2006/relationships/customXml" Target="../ink/ink257.xml"/><Relationship Id="rId66" Type="http://schemas.openxmlformats.org/officeDocument/2006/relationships/image" Target="../media/image26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2.png"/><Relationship Id="rId13" Type="http://schemas.openxmlformats.org/officeDocument/2006/relationships/customXml" Target="../ink/ink282.xml"/><Relationship Id="rId3" Type="http://schemas.openxmlformats.org/officeDocument/2006/relationships/customXml" Target="../ink/ink277.xml"/><Relationship Id="rId7" Type="http://schemas.openxmlformats.org/officeDocument/2006/relationships/customXml" Target="../ink/ink279.xml"/><Relationship Id="rId12" Type="http://schemas.openxmlformats.org/officeDocument/2006/relationships/image" Target="../media/image284.png"/><Relationship Id="rId2" Type="http://schemas.openxmlformats.org/officeDocument/2006/relationships/image" Target="../media/image279.png"/><Relationship Id="rId16" Type="http://schemas.openxmlformats.org/officeDocument/2006/relationships/image" Target="../media/image28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81.png"/><Relationship Id="rId11" Type="http://schemas.openxmlformats.org/officeDocument/2006/relationships/customXml" Target="../ink/ink281.xml"/><Relationship Id="rId5" Type="http://schemas.openxmlformats.org/officeDocument/2006/relationships/customXml" Target="../ink/ink278.xml"/><Relationship Id="rId15" Type="http://schemas.openxmlformats.org/officeDocument/2006/relationships/customXml" Target="../ink/ink283.xml"/><Relationship Id="rId10" Type="http://schemas.openxmlformats.org/officeDocument/2006/relationships/image" Target="../media/image283.png"/><Relationship Id="rId4" Type="http://schemas.openxmlformats.org/officeDocument/2006/relationships/image" Target="../media/image280.png"/><Relationship Id="rId9" Type="http://schemas.openxmlformats.org/officeDocument/2006/relationships/customXml" Target="../ink/ink280.xml"/><Relationship Id="rId14" Type="http://schemas.openxmlformats.org/officeDocument/2006/relationships/image" Target="../media/image28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96.xml"/><Relationship Id="rId21" Type="http://schemas.openxmlformats.org/officeDocument/2006/relationships/image" Target="../media/image296.png"/><Relationship Id="rId42" Type="http://schemas.openxmlformats.org/officeDocument/2006/relationships/customXml" Target="../ink/ink304.xml"/><Relationship Id="rId47" Type="http://schemas.openxmlformats.org/officeDocument/2006/relationships/image" Target="../media/image309.png"/><Relationship Id="rId63" Type="http://schemas.openxmlformats.org/officeDocument/2006/relationships/image" Target="../media/image317.png"/><Relationship Id="rId68" Type="http://schemas.openxmlformats.org/officeDocument/2006/relationships/customXml" Target="../ink/ink317.xml"/><Relationship Id="rId84" Type="http://schemas.openxmlformats.org/officeDocument/2006/relationships/customXml" Target="../ink/ink325.xml"/><Relationship Id="rId89" Type="http://schemas.openxmlformats.org/officeDocument/2006/relationships/image" Target="../media/image330.png"/><Relationship Id="rId16" Type="http://schemas.openxmlformats.org/officeDocument/2006/relationships/customXml" Target="../ink/ink291.xml"/><Relationship Id="rId11" Type="http://schemas.openxmlformats.org/officeDocument/2006/relationships/image" Target="../media/image291.png"/><Relationship Id="rId32" Type="http://schemas.openxmlformats.org/officeDocument/2006/relationships/customXml" Target="../ink/ink299.xml"/><Relationship Id="rId37" Type="http://schemas.openxmlformats.org/officeDocument/2006/relationships/image" Target="../media/image304.png"/><Relationship Id="rId53" Type="http://schemas.openxmlformats.org/officeDocument/2006/relationships/image" Target="../media/image312.png"/><Relationship Id="rId58" Type="http://schemas.openxmlformats.org/officeDocument/2006/relationships/customXml" Target="../ink/ink312.xml"/><Relationship Id="rId74" Type="http://schemas.openxmlformats.org/officeDocument/2006/relationships/customXml" Target="../ink/ink320.xml"/><Relationship Id="rId79" Type="http://schemas.openxmlformats.org/officeDocument/2006/relationships/image" Target="../media/image325.png"/><Relationship Id="rId102" Type="http://schemas.openxmlformats.org/officeDocument/2006/relationships/customXml" Target="../ink/ink334.xml"/><Relationship Id="rId5" Type="http://schemas.openxmlformats.org/officeDocument/2006/relationships/image" Target="../media/image288.png"/><Relationship Id="rId90" Type="http://schemas.openxmlformats.org/officeDocument/2006/relationships/customXml" Target="../ink/ink328.xml"/><Relationship Id="rId95" Type="http://schemas.openxmlformats.org/officeDocument/2006/relationships/image" Target="../media/image333.png"/><Relationship Id="rId22" Type="http://schemas.openxmlformats.org/officeDocument/2006/relationships/customXml" Target="../ink/ink294.xml"/><Relationship Id="rId27" Type="http://schemas.openxmlformats.org/officeDocument/2006/relationships/image" Target="../media/image299.png"/><Relationship Id="rId43" Type="http://schemas.openxmlformats.org/officeDocument/2006/relationships/image" Target="../media/image307.png"/><Relationship Id="rId48" Type="http://schemas.openxmlformats.org/officeDocument/2006/relationships/customXml" Target="../ink/ink307.xml"/><Relationship Id="rId64" Type="http://schemas.openxmlformats.org/officeDocument/2006/relationships/customXml" Target="../ink/ink315.xml"/><Relationship Id="rId69" Type="http://schemas.openxmlformats.org/officeDocument/2006/relationships/image" Target="../media/image320.png"/><Relationship Id="rId80" Type="http://schemas.openxmlformats.org/officeDocument/2006/relationships/customXml" Target="../ink/ink323.xml"/><Relationship Id="rId85" Type="http://schemas.openxmlformats.org/officeDocument/2006/relationships/image" Target="../media/image328.png"/><Relationship Id="rId12" Type="http://schemas.openxmlformats.org/officeDocument/2006/relationships/customXml" Target="../ink/ink289.xml"/><Relationship Id="rId17" Type="http://schemas.openxmlformats.org/officeDocument/2006/relationships/image" Target="../media/image294.png"/><Relationship Id="rId33" Type="http://schemas.openxmlformats.org/officeDocument/2006/relationships/image" Target="../media/image302.png"/><Relationship Id="rId38" Type="http://schemas.openxmlformats.org/officeDocument/2006/relationships/customXml" Target="../ink/ink302.xml"/><Relationship Id="rId59" Type="http://schemas.openxmlformats.org/officeDocument/2006/relationships/image" Target="../media/image315.png"/><Relationship Id="rId103" Type="http://schemas.openxmlformats.org/officeDocument/2006/relationships/image" Target="../media/image337.png"/><Relationship Id="rId20" Type="http://schemas.openxmlformats.org/officeDocument/2006/relationships/customXml" Target="../ink/ink293.xml"/><Relationship Id="rId41" Type="http://schemas.openxmlformats.org/officeDocument/2006/relationships/image" Target="../media/image306.png"/><Relationship Id="rId54" Type="http://schemas.openxmlformats.org/officeDocument/2006/relationships/customXml" Target="../ink/ink310.xml"/><Relationship Id="rId62" Type="http://schemas.openxmlformats.org/officeDocument/2006/relationships/customXml" Target="../ink/ink314.xml"/><Relationship Id="rId70" Type="http://schemas.openxmlformats.org/officeDocument/2006/relationships/customXml" Target="../ink/ink318.xml"/><Relationship Id="rId75" Type="http://schemas.openxmlformats.org/officeDocument/2006/relationships/image" Target="../media/image323.png"/><Relationship Id="rId83" Type="http://schemas.openxmlformats.org/officeDocument/2006/relationships/image" Target="../media/image327.png"/><Relationship Id="rId88" Type="http://schemas.openxmlformats.org/officeDocument/2006/relationships/customXml" Target="../ink/ink327.xml"/><Relationship Id="rId91" Type="http://schemas.openxmlformats.org/officeDocument/2006/relationships/image" Target="../media/image331.png"/><Relationship Id="rId96" Type="http://schemas.openxmlformats.org/officeDocument/2006/relationships/customXml" Target="../ink/ink33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86.xml"/><Relationship Id="rId15" Type="http://schemas.openxmlformats.org/officeDocument/2006/relationships/image" Target="../media/image293.png"/><Relationship Id="rId23" Type="http://schemas.openxmlformats.org/officeDocument/2006/relationships/image" Target="../media/image297.png"/><Relationship Id="rId28" Type="http://schemas.openxmlformats.org/officeDocument/2006/relationships/customXml" Target="../ink/ink297.xml"/><Relationship Id="rId36" Type="http://schemas.openxmlformats.org/officeDocument/2006/relationships/customXml" Target="../ink/ink301.xml"/><Relationship Id="rId49" Type="http://schemas.openxmlformats.org/officeDocument/2006/relationships/image" Target="../media/image310.png"/><Relationship Id="rId57" Type="http://schemas.openxmlformats.org/officeDocument/2006/relationships/image" Target="../media/image314.png"/><Relationship Id="rId10" Type="http://schemas.openxmlformats.org/officeDocument/2006/relationships/customXml" Target="../ink/ink288.xml"/><Relationship Id="rId31" Type="http://schemas.openxmlformats.org/officeDocument/2006/relationships/image" Target="../media/image301.png"/><Relationship Id="rId44" Type="http://schemas.openxmlformats.org/officeDocument/2006/relationships/customXml" Target="../ink/ink305.xml"/><Relationship Id="rId52" Type="http://schemas.openxmlformats.org/officeDocument/2006/relationships/customXml" Target="../ink/ink309.xml"/><Relationship Id="rId60" Type="http://schemas.openxmlformats.org/officeDocument/2006/relationships/customXml" Target="../ink/ink313.xml"/><Relationship Id="rId65" Type="http://schemas.openxmlformats.org/officeDocument/2006/relationships/image" Target="../media/image318.png"/><Relationship Id="rId73" Type="http://schemas.openxmlformats.org/officeDocument/2006/relationships/image" Target="../media/image322.png"/><Relationship Id="rId78" Type="http://schemas.openxmlformats.org/officeDocument/2006/relationships/customXml" Target="../ink/ink322.xml"/><Relationship Id="rId81" Type="http://schemas.openxmlformats.org/officeDocument/2006/relationships/image" Target="../media/image326.png"/><Relationship Id="rId86" Type="http://schemas.openxmlformats.org/officeDocument/2006/relationships/customXml" Target="../ink/ink326.xml"/><Relationship Id="rId94" Type="http://schemas.openxmlformats.org/officeDocument/2006/relationships/customXml" Target="../ink/ink330.xml"/><Relationship Id="rId99" Type="http://schemas.openxmlformats.org/officeDocument/2006/relationships/image" Target="../media/image335.png"/><Relationship Id="rId101" Type="http://schemas.openxmlformats.org/officeDocument/2006/relationships/image" Target="../media/image336.png"/><Relationship Id="rId4" Type="http://schemas.openxmlformats.org/officeDocument/2006/relationships/customXml" Target="../ink/ink285.xml"/><Relationship Id="rId9" Type="http://schemas.openxmlformats.org/officeDocument/2006/relationships/image" Target="../media/image290.png"/><Relationship Id="rId13" Type="http://schemas.openxmlformats.org/officeDocument/2006/relationships/image" Target="../media/image292.png"/><Relationship Id="rId18" Type="http://schemas.openxmlformats.org/officeDocument/2006/relationships/customXml" Target="../ink/ink292.xml"/><Relationship Id="rId39" Type="http://schemas.openxmlformats.org/officeDocument/2006/relationships/image" Target="../media/image305.png"/><Relationship Id="rId34" Type="http://schemas.openxmlformats.org/officeDocument/2006/relationships/customXml" Target="../ink/ink300.xml"/><Relationship Id="rId50" Type="http://schemas.openxmlformats.org/officeDocument/2006/relationships/customXml" Target="../ink/ink308.xml"/><Relationship Id="rId55" Type="http://schemas.openxmlformats.org/officeDocument/2006/relationships/image" Target="../media/image313.png"/><Relationship Id="rId76" Type="http://schemas.openxmlformats.org/officeDocument/2006/relationships/customXml" Target="../ink/ink321.xml"/><Relationship Id="rId97" Type="http://schemas.openxmlformats.org/officeDocument/2006/relationships/image" Target="../media/image334.png"/><Relationship Id="rId104" Type="http://schemas.openxmlformats.org/officeDocument/2006/relationships/customXml" Target="../ink/ink335.xml"/><Relationship Id="rId7" Type="http://schemas.openxmlformats.org/officeDocument/2006/relationships/image" Target="../media/image289.png"/><Relationship Id="rId71" Type="http://schemas.openxmlformats.org/officeDocument/2006/relationships/image" Target="../media/image321.png"/><Relationship Id="rId92" Type="http://schemas.openxmlformats.org/officeDocument/2006/relationships/customXml" Target="../ink/ink329.xml"/><Relationship Id="rId2" Type="http://schemas.openxmlformats.org/officeDocument/2006/relationships/customXml" Target="../ink/ink284.xml"/><Relationship Id="rId29" Type="http://schemas.openxmlformats.org/officeDocument/2006/relationships/image" Target="../media/image300.png"/><Relationship Id="rId24" Type="http://schemas.openxmlformats.org/officeDocument/2006/relationships/customXml" Target="../ink/ink295.xml"/><Relationship Id="rId40" Type="http://schemas.openxmlformats.org/officeDocument/2006/relationships/customXml" Target="../ink/ink303.xml"/><Relationship Id="rId45" Type="http://schemas.openxmlformats.org/officeDocument/2006/relationships/image" Target="../media/image308.png"/><Relationship Id="rId66" Type="http://schemas.openxmlformats.org/officeDocument/2006/relationships/customXml" Target="../ink/ink316.xml"/><Relationship Id="rId87" Type="http://schemas.openxmlformats.org/officeDocument/2006/relationships/image" Target="../media/image329.png"/><Relationship Id="rId61" Type="http://schemas.openxmlformats.org/officeDocument/2006/relationships/image" Target="../media/image316.png"/><Relationship Id="rId82" Type="http://schemas.openxmlformats.org/officeDocument/2006/relationships/customXml" Target="../ink/ink324.xml"/><Relationship Id="rId19" Type="http://schemas.openxmlformats.org/officeDocument/2006/relationships/image" Target="../media/image295.png"/><Relationship Id="rId14" Type="http://schemas.openxmlformats.org/officeDocument/2006/relationships/customXml" Target="../ink/ink290.xml"/><Relationship Id="rId30" Type="http://schemas.openxmlformats.org/officeDocument/2006/relationships/customXml" Target="../ink/ink298.xml"/><Relationship Id="rId35" Type="http://schemas.openxmlformats.org/officeDocument/2006/relationships/image" Target="../media/image303.png"/><Relationship Id="rId56" Type="http://schemas.openxmlformats.org/officeDocument/2006/relationships/customXml" Target="../ink/ink311.xml"/><Relationship Id="rId77" Type="http://schemas.openxmlformats.org/officeDocument/2006/relationships/image" Target="../media/image324.png"/><Relationship Id="rId100" Type="http://schemas.openxmlformats.org/officeDocument/2006/relationships/customXml" Target="../ink/ink333.xml"/><Relationship Id="rId105" Type="http://schemas.openxmlformats.org/officeDocument/2006/relationships/image" Target="../media/image338.png"/><Relationship Id="rId8" Type="http://schemas.openxmlformats.org/officeDocument/2006/relationships/customXml" Target="../ink/ink287.xml"/><Relationship Id="rId51" Type="http://schemas.openxmlformats.org/officeDocument/2006/relationships/image" Target="../media/image311.png"/><Relationship Id="rId72" Type="http://schemas.openxmlformats.org/officeDocument/2006/relationships/customXml" Target="../ink/ink319.xml"/><Relationship Id="rId93" Type="http://schemas.openxmlformats.org/officeDocument/2006/relationships/image" Target="../media/image332.png"/><Relationship Id="rId98" Type="http://schemas.openxmlformats.org/officeDocument/2006/relationships/customXml" Target="../ink/ink332.xml"/><Relationship Id="rId3" Type="http://schemas.openxmlformats.org/officeDocument/2006/relationships/image" Target="../media/image287.png"/><Relationship Id="rId25" Type="http://schemas.openxmlformats.org/officeDocument/2006/relationships/image" Target="../media/image298.png"/><Relationship Id="rId46" Type="http://schemas.openxmlformats.org/officeDocument/2006/relationships/customXml" Target="../ink/ink306.xml"/><Relationship Id="rId67" Type="http://schemas.openxmlformats.org/officeDocument/2006/relationships/image" Target="../media/image3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qualityengineering.utrgv.edu/MANE3351_202610/HomeworkTwoAssignment/" TargetMode="External"/><Relationship Id="rId2" Type="http://schemas.openxmlformats.org/officeDocument/2006/relationships/hyperlink" Target="https://qualityengineering.utrgv.edu/MANE3351_202610/HomeworkOneAssignmen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qualityengineering.utrgv.edu/MANE3351_fall2024/LabThreeAssignmen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0.png"/><Relationship Id="rId34" Type="http://schemas.openxmlformats.org/officeDocument/2006/relationships/customXml" Target="../ink/ink17.xml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63" Type="http://schemas.openxmlformats.org/officeDocument/2006/relationships/image" Target="../media/image3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9" Type="http://schemas.openxmlformats.org/officeDocument/2006/relationships/image" Target="../media/image14.png"/><Relationship Id="rId11" Type="http://schemas.openxmlformats.org/officeDocument/2006/relationships/image" Target="../media/image5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5" Type="http://schemas.openxmlformats.org/officeDocument/2006/relationships/image" Target="../media/image2.png"/><Relationship Id="rId61" Type="http://schemas.openxmlformats.org/officeDocument/2006/relationships/image" Target="../media/image30.png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customXml" Target="../ink/ink38.xml"/><Relationship Id="rId18" Type="http://schemas.openxmlformats.org/officeDocument/2006/relationships/image" Target="../media/image41.png"/><Relationship Id="rId26" Type="http://schemas.openxmlformats.org/officeDocument/2006/relationships/image" Target="../media/image45.png"/><Relationship Id="rId39" Type="http://schemas.openxmlformats.org/officeDocument/2006/relationships/customXml" Target="../ink/ink51.xml"/><Relationship Id="rId21" Type="http://schemas.openxmlformats.org/officeDocument/2006/relationships/customXml" Target="../ink/ink42.xml"/><Relationship Id="rId34" Type="http://schemas.openxmlformats.org/officeDocument/2006/relationships/image" Target="../media/image49.png"/><Relationship Id="rId42" Type="http://schemas.openxmlformats.org/officeDocument/2006/relationships/image" Target="../media/image53.png"/><Relationship Id="rId47" Type="http://schemas.openxmlformats.org/officeDocument/2006/relationships/customXml" Target="../ink/ink55.xml"/><Relationship Id="rId50" Type="http://schemas.openxmlformats.org/officeDocument/2006/relationships/image" Target="../media/image57.png"/><Relationship Id="rId55" Type="http://schemas.openxmlformats.org/officeDocument/2006/relationships/customXml" Target="../ink/ink59.xml"/><Relationship Id="rId7" Type="http://schemas.openxmlformats.org/officeDocument/2006/relationships/customXml" Target="../ink/ink35.xml"/><Relationship Id="rId2" Type="http://schemas.openxmlformats.org/officeDocument/2006/relationships/image" Target="../media/image33.png"/><Relationship Id="rId16" Type="http://schemas.openxmlformats.org/officeDocument/2006/relationships/image" Target="../media/image40.png"/><Relationship Id="rId29" Type="http://schemas.openxmlformats.org/officeDocument/2006/relationships/customXml" Target="../ink/ink46.xml"/><Relationship Id="rId11" Type="http://schemas.openxmlformats.org/officeDocument/2006/relationships/customXml" Target="../ink/ink37.xml"/><Relationship Id="rId24" Type="http://schemas.openxmlformats.org/officeDocument/2006/relationships/image" Target="../media/image44.png"/><Relationship Id="rId32" Type="http://schemas.openxmlformats.org/officeDocument/2006/relationships/image" Target="../media/image48.png"/><Relationship Id="rId37" Type="http://schemas.openxmlformats.org/officeDocument/2006/relationships/customXml" Target="../ink/ink50.xml"/><Relationship Id="rId40" Type="http://schemas.openxmlformats.org/officeDocument/2006/relationships/image" Target="../media/image52.png"/><Relationship Id="rId45" Type="http://schemas.openxmlformats.org/officeDocument/2006/relationships/customXml" Target="../ink/ink54.xml"/><Relationship Id="rId53" Type="http://schemas.openxmlformats.org/officeDocument/2006/relationships/customXml" Target="../ink/ink58.xml"/><Relationship Id="rId58" Type="http://schemas.openxmlformats.org/officeDocument/2006/relationships/image" Target="../media/image61.png"/><Relationship Id="rId5" Type="http://schemas.openxmlformats.org/officeDocument/2006/relationships/customXml" Target="../ink/ink34.xml"/><Relationship Id="rId61" Type="http://schemas.openxmlformats.org/officeDocument/2006/relationships/customXml" Target="../ink/ink62.xml"/><Relationship Id="rId19" Type="http://schemas.openxmlformats.org/officeDocument/2006/relationships/customXml" Target="../ink/ink41.xml"/><Relationship Id="rId14" Type="http://schemas.openxmlformats.org/officeDocument/2006/relationships/image" Target="../media/image39.png"/><Relationship Id="rId22" Type="http://schemas.openxmlformats.org/officeDocument/2006/relationships/image" Target="../media/image43.png"/><Relationship Id="rId27" Type="http://schemas.openxmlformats.org/officeDocument/2006/relationships/customXml" Target="../ink/ink45.xml"/><Relationship Id="rId30" Type="http://schemas.openxmlformats.org/officeDocument/2006/relationships/image" Target="../media/image47.png"/><Relationship Id="rId35" Type="http://schemas.openxmlformats.org/officeDocument/2006/relationships/customXml" Target="../ink/ink49.xml"/><Relationship Id="rId43" Type="http://schemas.openxmlformats.org/officeDocument/2006/relationships/customXml" Target="../ink/ink53.xml"/><Relationship Id="rId48" Type="http://schemas.openxmlformats.org/officeDocument/2006/relationships/image" Target="../media/image56.png"/><Relationship Id="rId56" Type="http://schemas.openxmlformats.org/officeDocument/2006/relationships/image" Target="../media/image60.png"/><Relationship Id="rId8" Type="http://schemas.openxmlformats.org/officeDocument/2006/relationships/image" Target="../media/image36.png"/><Relationship Id="rId51" Type="http://schemas.openxmlformats.org/officeDocument/2006/relationships/customXml" Target="../ink/ink57.xml"/><Relationship Id="rId3" Type="http://schemas.openxmlformats.org/officeDocument/2006/relationships/customXml" Target="../ink/ink33.xml"/><Relationship Id="rId12" Type="http://schemas.openxmlformats.org/officeDocument/2006/relationships/image" Target="../media/image38.png"/><Relationship Id="rId17" Type="http://schemas.openxmlformats.org/officeDocument/2006/relationships/customXml" Target="../ink/ink40.xml"/><Relationship Id="rId25" Type="http://schemas.openxmlformats.org/officeDocument/2006/relationships/customXml" Target="../ink/ink44.xml"/><Relationship Id="rId33" Type="http://schemas.openxmlformats.org/officeDocument/2006/relationships/customXml" Target="../ink/ink48.xml"/><Relationship Id="rId38" Type="http://schemas.openxmlformats.org/officeDocument/2006/relationships/image" Target="../media/image51.png"/><Relationship Id="rId46" Type="http://schemas.openxmlformats.org/officeDocument/2006/relationships/image" Target="../media/image55.png"/><Relationship Id="rId59" Type="http://schemas.openxmlformats.org/officeDocument/2006/relationships/customXml" Target="../ink/ink61.xml"/><Relationship Id="rId20" Type="http://schemas.openxmlformats.org/officeDocument/2006/relationships/image" Target="../media/image42.png"/><Relationship Id="rId41" Type="http://schemas.openxmlformats.org/officeDocument/2006/relationships/customXml" Target="../ink/ink52.xml"/><Relationship Id="rId54" Type="http://schemas.openxmlformats.org/officeDocument/2006/relationships/image" Target="../media/image59.png"/><Relationship Id="rId6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5" Type="http://schemas.openxmlformats.org/officeDocument/2006/relationships/customXml" Target="../ink/ink39.xml"/><Relationship Id="rId23" Type="http://schemas.openxmlformats.org/officeDocument/2006/relationships/customXml" Target="../ink/ink43.xml"/><Relationship Id="rId28" Type="http://schemas.openxmlformats.org/officeDocument/2006/relationships/image" Target="../media/image46.png"/><Relationship Id="rId36" Type="http://schemas.openxmlformats.org/officeDocument/2006/relationships/image" Target="../media/image50.png"/><Relationship Id="rId49" Type="http://schemas.openxmlformats.org/officeDocument/2006/relationships/customXml" Target="../ink/ink56.xml"/><Relationship Id="rId57" Type="http://schemas.openxmlformats.org/officeDocument/2006/relationships/customXml" Target="../ink/ink60.xml"/><Relationship Id="rId10" Type="http://schemas.openxmlformats.org/officeDocument/2006/relationships/image" Target="../media/image37.png"/><Relationship Id="rId31" Type="http://schemas.openxmlformats.org/officeDocument/2006/relationships/customXml" Target="../ink/ink47.xml"/><Relationship Id="rId44" Type="http://schemas.openxmlformats.org/officeDocument/2006/relationships/image" Target="../media/image54.png"/><Relationship Id="rId52" Type="http://schemas.openxmlformats.org/officeDocument/2006/relationships/image" Target="../media/image58.png"/><Relationship Id="rId60" Type="http://schemas.openxmlformats.org/officeDocument/2006/relationships/image" Target="../media/image62.png"/><Relationship Id="rId4" Type="http://schemas.openxmlformats.org/officeDocument/2006/relationships/image" Target="../media/image34.png"/><Relationship Id="rId9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scipy.org/doc/scipy/reference/generated/scipy.stats.norm.html" TargetMode="External"/><Relationship Id="rId2" Type="http://schemas.openxmlformats.org/officeDocument/2006/relationships/hyperlink" Target="https://docs.scipy.org/doc/scipy/reference/stats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customXml" Target="../ink/ink75.xml"/><Relationship Id="rId21" Type="http://schemas.openxmlformats.org/officeDocument/2006/relationships/image" Target="../media/image73.png"/><Relationship Id="rId42" Type="http://schemas.openxmlformats.org/officeDocument/2006/relationships/customXml" Target="../ink/ink83.xml"/><Relationship Id="rId47" Type="http://schemas.openxmlformats.org/officeDocument/2006/relationships/image" Target="../media/image86.png"/><Relationship Id="rId63" Type="http://schemas.openxmlformats.org/officeDocument/2006/relationships/image" Target="../media/image94.png"/><Relationship Id="rId68" Type="http://schemas.openxmlformats.org/officeDocument/2006/relationships/customXml" Target="../ink/ink96.xml"/><Relationship Id="rId7" Type="http://schemas.openxmlformats.org/officeDocument/2006/relationships/image" Target="../media/image66.png"/><Relationship Id="rId2" Type="http://schemas.openxmlformats.org/officeDocument/2006/relationships/customXml" Target="../ink/ink63.xml"/><Relationship Id="rId16" Type="http://schemas.openxmlformats.org/officeDocument/2006/relationships/customXml" Target="../ink/ink70.xml"/><Relationship Id="rId29" Type="http://schemas.openxmlformats.org/officeDocument/2006/relationships/image" Target="../media/image77.png"/><Relationship Id="rId11" Type="http://schemas.openxmlformats.org/officeDocument/2006/relationships/image" Target="../media/image68.png"/><Relationship Id="rId24" Type="http://schemas.openxmlformats.org/officeDocument/2006/relationships/customXml" Target="../ink/ink74.xml"/><Relationship Id="rId32" Type="http://schemas.openxmlformats.org/officeDocument/2006/relationships/customXml" Target="../ink/ink78.xml"/><Relationship Id="rId37" Type="http://schemas.openxmlformats.org/officeDocument/2006/relationships/image" Target="../media/image81.png"/><Relationship Id="rId40" Type="http://schemas.openxmlformats.org/officeDocument/2006/relationships/customXml" Target="../ink/ink82.xml"/><Relationship Id="rId45" Type="http://schemas.openxmlformats.org/officeDocument/2006/relationships/image" Target="../media/image85.png"/><Relationship Id="rId53" Type="http://schemas.openxmlformats.org/officeDocument/2006/relationships/image" Target="../media/image89.png"/><Relationship Id="rId58" Type="http://schemas.openxmlformats.org/officeDocument/2006/relationships/customXml" Target="../ink/ink91.xml"/><Relationship Id="rId66" Type="http://schemas.openxmlformats.org/officeDocument/2006/relationships/customXml" Target="../ink/ink95.xml"/><Relationship Id="rId5" Type="http://schemas.openxmlformats.org/officeDocument/2006/relationships/image" Target="../media/image65.png"/><Relationship Id="rId61" Type="http://schemas.openxmlformats.org/officeDocument/2006/relationships/image" Target="../media/image93.png"/><Relationship Id="rId19" Type="http://schemas.openxmlformats.org/officeDocument/2006/relationships/image" Target="../media/image72.png"/><Relationship Id="rId14" Type="http://schemas.openxmlformats.org/officeDocument/2006/relationships/customXml" Target="../ink/ink69.xml"/><Relationship Id="rId22" Type="http://schemas.openxmlformats.org/officeDocument/2006/relationships/customXml" Target="../ink/ink73.xml"/><Relationship Id="rId27" Type="http://schemas.openxmlformats.org/officeDocument/2006/relationships/image" Target="../media/image76.png"/><Relationship Id="rId30" Type="http://schemas.openxmlformats.org/officeDocument/2006/relationships/customXml" Target="../ink/ink77.xml"/><Relationship Id="rId35" Type="http://schemas.openxmlformats.org/officeDocument/2006/relationships/image" Target="../media/image80.png"/><Relationship Id="rId43" Type="http://schemas.openxmlformats.org/officeDocument/2006/relationships/image" Target="../media/image84.png"/><Relationship Id="rId48" Type="http://schemas.openxmlformats.org/officeDocument/2006/relationships/customXml" Target="../ink/ink86.xml"/><Relationship Id="rId56" Type="http://schemas.openxmlformats.org/officeDocument/2006/relationships/customXml" Target="../ink/ink90.xml"/><Relationship Id="rId64" Type="http://schemas.openxmlformats.org/officeDocument/2006/relationships/customXml" Target="../ink/ink94.xml"/><Relationship Id="rId69" Type="http://schemas.openxmlformats.org/officeDocument/2006/relationships/image" Target="../media/image97.png"/><Relationship Id="rId8" Type="http://schemas.openxmlformats.org/officeDocument/2006/relationships/customXml" Target="../ink/ink66.xml"/><Relationship Id="rId51" Type="http://schemas.openxmlformats.org/officeDocument/2006/relationships/image" Target="../media/image88.png"/><Relationship Id="rId3" Type="http://schemas.openxmlformats.org/officeDocument/2006/relationships/image" Target="../media/image64.png"/><Relationship Id="rId12" Type="http://schemas.openxmlformats.org/officeDocument/2006/relationships/customXml" Target="../ink/ink68.xml"/><Relationship Id="rId17" Type="http://schemas.openxmlformats.org/officeDocument/2006/relationships/image" Target="../media/image71.png"/><Relationship Id="rId25" Type="http://schemas.openxmlformats.org/officeDocument/2006/relationships/image" Target="../media/image75.png"/><Relationship Id="rId33" Type="http://schemas.openxmlformats.org/officeDocument/2006/relationships/image" Target="../media/image79.png"/><Relationship Id="rId38" Type="http://schemas.openxmlformats.org/officeDocument/2006/relationships/customXml" Target="../ink/ink81.xml"/><Relationship Id="rId46" Type="http://schemas.openxmlformats.org/officeDocument/2006/relationships/customXml" Target="../ink/ink85.xml"/><Relationship Id="rId59" Type="http://schemas.openxmlformats.org/officeDocument/2006/relationships/image" Target="../media/image92.png"/><Relationship Id="rId67" Type="http://schemas.openxmlformats.org/officeDocument/2006/relationships/image" Target="../media/image96.png"/><Relationship Id="rId20" Type="http://schemas.openxmlformats.org/officeDocument/2006/relationships/customXml" Target="../ink/ink72.xml"/><Relationship Id="rId41" Type="http://schemas.openxmlformats.org/officeDocument/2006/relationships/image" Target="../media/image83.png"/><Relationship Id="rId54" Type="http://schemas.openxmlformats.org/officeDocument/2006/relationships/customXml" Target="../ink/ink89.xml"/><Relationship Id="rId62" Type="http://schemas.openxmlformats.org/officeDocument/2006/relationships/customXml" Target="../ink/ink9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5.xml"/><Relationship Id="rId15" Type="http://schemas.openxmlformats.org/officeDocument/2006/relationships/image" Target="../media/image70.png"/><Relationship Id="rId23" Type="http://schemas.openxmlformats.org/officeDocument/2006/relationships/image" Target="../media/image74.png"/><Relationship Id="rId28" Type="http://schemas.openxmlformats.org/officeDocument/2006/relationships/customXml" Target="../ink/ink76.xml"/><Relationship Id="rId36" Type="http://schemas.openxmlformats.org/officeDocument/2006/relationships/customXml" Target="../ink/ink80.xml"/><Relationship Id="rId49" Type="http://schemas.openxmlformats.org/officeDocument/2006/relationships/image" Target="../media/image87.png"/><Relationship Id="rId57" Type="http://schemas.openxmlformats.org/officeDocument/2006/relationships/image" Target="../media/image91.png"/><Relationship Id="rId10" Type="http://schemas.openxmlformats.org/officeDocument/2006/relationships/customXml" Target="../ink/ink67.xml"/><Relationship Id="rId31" Type="http://schemas.openxmlformats.org/officeDocument/2006/relationships/image" Target="../media/image78.png"/><Relationship Id="rId44" Type="http://schemas.openxmlformats.org/officeDocument/2006/relationships/customXml" Target="../ink/ink84.xml"/><Relationship Id="rId52" Type="http://schemas.openxmlformats.org/officeDocument/2006/relationships/customXml" Target="../ink/ink88.xml"/><Relationship Id="rId60" Type="http://schemas.openxmlformats.org/officeDocument/2006/relationships/customXml" Target="../ink/ink92.xml"/><Relationship Id="rId65" Type="http://schemas.openxmlformats.org/officeDocument/2006/relationships/image" Target="../media/image95.png"/><Relationship Id="rId4" Type="http://schemas.openxmlformats.org/officeDocument/2006/relationships/customXml" Target="../ink/ink64.xml"/><Relationship Id="rId9" Type="http://schemas.openxmlformats.org/officeDocument/2006/relationships/image" Target="../media/image67.png"/><Relationship Id="rId13" Type="http://schemas.openxmlformats.org/officeDocument/2006/relationships/image" Target="../media/image69.png"/><Relationship Id="rId18" Type="http://schemas.openxmlformats.org/officeDocument/2006/relationships/customXml" Target="../ink/ink71.xml"/><Relationship Id="rId39" Type="http://schemas.openxmlformats.org/officeDocument/2006/relationships/image" Target="../media/image82.png"/><Relationship Id="rId34" Type="http://schemas.openxmlformats.org/officeDocument/2006/relationships/customXml" Target="../ink/ink79.xml"/><Relationship Id="rId50" Type="http://schemas.openxmlformats.org/officeDocument/2006/relationships/customXml" Target="../ink/ink87.xml"/><Relationship Id="rId55" Type="http://schemas.openxmlformats.org/officeDocument/2006/relationships/image" Target="../media/image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Bisection Method</a:t>
            </a:r>
          </a:p>
          <a:p>
            <a:pPr marL="342900" lvl="0" indent="-342900">
              <a:buAutoNum type="arabicPeriod"/>
            </a:pPr>
            <a:r>
              <a:rPr dirty="0"/>
              <a:t>Identify an interval </a:t>
            </a:r>
            <a:r>
              <a:rPr i="1" dirty="0"/>
              <a:t>[</a:t>
            </a:r>
            <a:r>
              <a:rPr i="1" dirty="0" err="1"/>
              <a:t>a,b</a:t>
            </a:r>
            <a:r>
              <a:rPr i="1" dirty="0"/>
              <a:t>]</a:t>
            </a:r>
            <a:r>
              <a:rPr dirty="0"/>
              <a:t> such that either </a:t>
            </a:r>
            <a:r>
              <a:rPr i="1" dirty="0"/>
              <a:t>a</a:t>
            </a:r>
            <a:r>
              <a:rPr dirty="0"/>
              <a:t> or </a:t>
            </a:r>
            <a:r>
              <a:rPr i="1" dirty="0"/>
              <a:t>b</a:t>
            </a:r>
            <a:r>
              <a:rPr dirty="0"/>
              <a:t> overshoots the mark while the other undershoots it.</a:t>
            </a:r>
          </a:p>
          <a:p>
            <a:pPr marL="342900" lvl="0" indent="-342900">
              <a:buAutoNum type="arabicPeriod"/>
            </a:pPr>
            <a:r>
              <a:rPr dirty="0"/>
              <a:t>Calculate the midpoint, </a:t>
            </a:r>
            <a:r>
              <a:rPr i="1" dirty="0"/>
              <a:t>m</a:t>
            </a:r>
            <a:r>
              <a:rPr dirty="0"/>
              <a:t>, of the identified interval</a:t>
            </a:r>
          </a:p>
          <a:p>
            <a:pPr marL="342900" lvl="0" indent="-342900">
              <a:buAutoNum type="arabicPeriod"/>
            </a:pPr>
            <a:r>
              <a:rPr dirty="0"/>
              <a:t>If </a:t>
            </a:r>
            <a:r>
              <a:rPr i="1" dirty="0"/>
              <a:t>a</a:t>
            </a:r>
            <a:r>
              <a:rPr dirty="0"/>
              <a:t> and </a:t>
            </a:r>
            <a:r>
              <a:rPr i="1" dirty="0"/>
              <a:t>m</a:t>
            </a:r>
            <a:r>
              <a:rPr dirty="0"/>
              <a:t> both overshoot or both undershoot the mark, the desired value lies in </a:t>
            </a:r>
            <a:r>
              <a:rPr i="1" dirty="0"/>
              <a:t>[</a:t>
            </a:r>
            <a:r>
              <a:rPr i="1" dirty="0" err="1"/>
              <a:t>m,b</a:t>
            </a:r>
            <a:r>
              <a:rPr i="1" dirty="0"/>
              <a:t>]</a:t>
            </a:r>
          </a:p>
          <a:p>
            <a:pPr marL="342900" lvl="0" indent="-342900">
              <a:buAutoNum type="arabicPeriod"/>
            </a:pPr>
            <a:r>
              <a:rPr dirty="0"/>
              <a:t>If </a:t>
            </a:r>
            <a:r>
              <a:rPr i="1" dirty="0"/>
              <a:t>b</a:t>
            </a:r>
            <a:r>
              <a:rPr dirty="0"/>
              <a:t> and </a:t>
            </a:r>
            <a:r>
              <a:rPr i="1" dirty="0"/>
              <a:t>m</a:t>
            </a:r>
            <a:r>
              <a:rPr dirty="0"/>
              <a:t> both overshoots or both undershoot the mark, the desired value lies in </a:t>
            </a:r>
            <a:r>
              <a:rPr i="1" dirty="0"/>
              <a:t>[</a:t>
            </a:r>
            <a:r>
              <a:rPr i="1" dirty="0" err="1"/>
              <a:t>a,m</a:t>
            </a:r>
            <a:r>
              <a:rPr i="1" dirty="0"/>
              <a:t>]</a:t>
            </a:r>
          </a:p>
          <a:p>
            <a:pPr marL="342900" lvl="0" indent="-342900">
              <a:buAutoNum type="arabicPeriod"/>
            </a:pPr>
            <a:r>
              <a:rPr dirty="0"/>
              <a:t>Return to step 2 using the newly identified interval</a:t>
            </a:r>
          </a:p>
          <a:p>
            <a:pPr marL="0" lvl="0" indent="0">
              <a:buNone/>
            </a:pPr>
            <a:r>
              <a:rPr dirty="0"/>
              <a:t>Source: textbook, page 41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34A036F-E6C7-A757-AED9-D5D6C0DCB333}"/>
              </a:ext>
            </a:extLst>
          </p:cNvPr>
          <p:cNvGrpSpPr/>
          <p:nvPr/>
        </p:nvGrpSpPr>
        <p:grpSpPr>
          <a:xfrm>
            <a:off x="3402203" y="304231"/>
            <a:ext cx="1501920" cy="950760"/>
            <a:chOff x="3402203" y="304231"/>
            <a:chExt cx="1501920" cy="950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B0022176-AD5C-FEB0-30CF-FECA45D4251D}"/>
                    </a:ext>
                  </a:extLst>
                </p14:cNvPr>
                <p14:cNvContentPartPr/>
                <p14:nvPr/>
              </p14:nvContentPartPr>
              <p14:xfrm>
                <a:off x="3402203" y="304231"/>
                <a:ext cx="1501920" cy="664200"/>
              </p14:xfrm>
            </p:contentPart>
          </mc:Choice>
          <mc:Fallback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B0022176-AD5C-FEB0-30CF-FECA45D4251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391403" y="293431"/>
                  <a:ext cx="1523160" cy="68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82C56152-FE62-9E12-B19E-74E8A54F08F4}"/>
                    </a:ext>
                  </a:extLst>
                </p14:cNvPr>
                <p14:cNvContentPartPr/>
                <p14:nvPr/>
              </p14:nvContentPartPr>
              <p14:xfrm>
                <a:off x="3616763" y="560551"/>
                <a:ext cx="1117800" cy="5868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82C56152-FE62-9E12-B19E-74E8A54F08F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606323" y="549751"/>
                  <a:ext cx="1139040" cy="60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5342B49B-D998-EC5A-6BF6-C67A22BB6FD7}"/>
                    </a:ext>
                  </a:extLst>
                </p14:cNvPr>
                <p14:cNvContentPartPr/>
                <p14:nvPr/>
              </p14:nvContentPartPr>
              <p14:xfrm>
                <a:off x="3840683" y="866551"/>
                <a:ext cx="28440" cy="19584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5342B49B-D998-EC5A-6BF6-C67A22BB6FD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830243" y="856111"/>
                  <a:ext cx="4968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E6774FFD-4B0E-91E6-9E9E-BCAB5E931F72}"/>
                    </a:ext>
                  </a:extLst>
                </p14:cNvPr>
                <p14:cNvContentPartPr/>
                <p14:nvPr/>
              </p14:nvContentPartPr>
              <p14:xfrm>
                <a:off x="3843203" y="1172551"/>
                <a:ext cx="82080" cy="8244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E6774FFD-4B0E-91E6-9E9E-BCAB5E931F7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832403" y="1161751"/>
                  <a:ext cx="103320" cy="10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6C2D65AB-39F9-1CA5-ABC3-DDB800D50820}"/>
                    </a:ext>
                  </a:extLst>
                </p14:cNvPr>
                <p14:cNvContentPartPr/>
                <p14:nvPr/>
              </p14:nvContentPartPr>
              <p14:xfrm>
                <a:off x="4627643" y="836671"/>
                <a:ext cx="59400" cy="16308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6C2D65AB-39F9-1CA5-ABC3-DDB800D5082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617203" y="826231"/>
                  <a:ext cx="8064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80CECCBC-DAAF-F5A8-12B2-F2270BE4144A}"/>
                    </a:ext>
                  </a:extLst>
                </p14:cNvPr>
                <p14:cNvContentPartPr/>
                <p14:nvPr/>
              </p14:nvContentPartPr>
              <p14:xfrm>
                <a:off x="4636643" y="619231"/>
                <a:ext cx="84240" cy="1872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80CECCBC-DAAF-F5A8-12B2-F2270BE4144A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626203" y="608431"/>
                  <a:ext cx="105480" cy="20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9EB5205-CD44-8005-C8E6-4A0A3D85758D}"/>
              </a:ext>
            </a:extLst>
          </p:cNvPr>
          <p:cNvGrpSpPr/>
          <p:nvPr/>
        </p:nvGrpSpPr>
        <p:grpSpPr>
          <a:xfrm>
            <a:off x="4645643" y="1185151"/>
            <a:ext cx="768600" cy="211680"/>
            <a:chOff x="4645643" y="1185151"/>
            <a:chExt cx="768600" cy="21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84CDDC7E-C687-617A-2BAC-A4F8CA846BF9}"/>
                    </a:ext>
                  </a:extLst>
                </p14:cNvPr>
                <p14:cNvContentPartPr/>
                <p14:nvPr/>
              </p14:nvContentPartPr>
              <p14:xfrm>
                <a:off x="4662203" y="1215031"/>
                <a:ext cx="77040" cy="1818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84CDDC7E-C687-617A-2BAC-A4F8CA846BF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651763" y="1204591"/>
                  <a:ext cx="9828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5E0F25DC-C776-B99D-4DDB-577B0DB14B8E}"/>
                    </a:ext>
                  </a:extLst>
                </p14:cNvPr>
                <p14:cNvContentPartPr/>
                <p14:nvPr/>
              </p14:nvContentPartPr>
              <p14:xfrm>
                <a:off x="4645643" y="1325911"/>
                <a:ext cx="63360" cy="2088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5E0F25DC-C776-B99D-4DDB-577B0DB14B8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635203" y="1315111"/>
                  <a:ext cx="846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B688C614-B4F3-0474-C1FA-FD230BBE229C}"/>
                    </a:ext>
                  </a:extLst>
                </p14:cNvPr>
                <p14:cNvContentPartPr/>
                <p14:nvPr/>
              </p14:nvContentPartPr>
              <p14:xfrm>
                <a:off x="4765883" y="1243471"/>
                <a:ext cx="44640" cy="1072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B688C614-B4F3-0474-C1FA-FD230BBE229C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755443" y="1232671"/>
                  <a:ext cx="65880" cy="12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021653E0-61AA-9636-BFC9-139C6B7561E3}"/>
                    </a:ext>
                  </a:extLst>
                </p14:cNvPr>
                <p14:cNvContentPartPr/>
                <p14:nvPr/>
              </p14:nvContentPartPr>
              <p14:xfrm>
                <a:off x="4840403" y="1285591"/>
                <a:ext cx="81720" cy="5112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021653E0-61AA-9636-BFC9-139C6B7561E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829603" y="1274791"/>
                  <a:ext cx="10296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1B01D403-A465-E7CE-38B6-5F1DDCD797E1}"/>
                    </a:ext>
                  </a:extLst>
                </p14:cNvPr>
                <p14:cNvContentPartPr/>
                <p14:nvPr/>
              </p14:nvContentPartPr>
              <p14:xfrm>
                <a:off x="4863083" y="1221511"/>
                <a:ext cx="127440" cy="13608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1B01D403-A465-E7CE-38B6-5F1DDCD797E1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852283" y="1211071"/>
                  <a:ext cx="14868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7DF4F997-07D8-D904-C211-EDCED0E942D8}"/>
                    </a:ext>
                  </a:extLst>
                </p14:cNvPr>
                <p14:cNvContentPartPr/>
                <p14:nvPr/>
              </p14:nvContentPartPr>
              <p14:xfrm>
                <a:off x="4982603" y="1185151"/>
                <a:ext cx="144720" cy="1627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DF4F997-07D8-D904-C211-EDCED0E942D8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972163" y="1174711"/>
                  <a:ext cx="16596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8F8C9CA4-BD21-EC67-65C2-A041AE771219}"/>
                    </a:ext>
                  </a:extLst>
                </p14:cNvPr>
                <p14:cNvContentPartPr/>
                <p14:nvPr/>
              </p14:nvContentPartPr>
              <p14:xfrm>
                <a:off x="5146763" y="1218271"/>
                <a:ext cx="101520" cy="9360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8F8C9CA4-BD21-EC67-65C2-A041AE77121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135963" y="1207471"/>
                  <a:ext cx="122760" cy="11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BB0912B5-0491-8F31-4F40-27EFCA299AFD}"/>
                    </a:ext>
                  </a:extLst>
                </p14:cNvPr>
                <p14:cNvContentPartPr/>
                <p14:nvPr/>
              </p14:nvContentPartPr>
              <p14:xfrm>
                <a:off x="5288963" y="1232311"/>
                <a:ext cx="125280" cy="9432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BB0912B5-0491-8F31-4F40-27EFCA299AF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278163" y="1221871"/>
                  <a:ext cx="146520" cy="115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C5E9B48-AC29-2675-372D-9E8789A5DB5E}"/>
              </a:ext>
            </a:extLst>
          </p:cNvPr>
          <p:cNvGrpSpPr/>
          <p:nvPr/>
        </p:nvGrpSpPr>
        <p:grpSpPr>
          <a:xfrm>
            <a:off x="3575363" y="244831"/>
            <a:ext cx="719280" cy="201600"/>
            <a:chOff x="3575363" y="244831"/>
            <a:chExt cx="719280" cy="201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730337D-8A14-ABBF-E0A3-F7CAB7A60CD0}"/>
                    </a:ext>
                  </a:extLst>
                </p14:cNvPr>
                <p14:cNvContentPartPr/>
                <p14:nvPr/>
              </p14:nvContentPartPr>
              <p14:xfrm>
                <a:off x="3589043" y="257071"/>
                <a:ext cx="76680" cy="18936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730337D-8A14-ABBF-E0A3-F7CAB7A60CD0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578603" y="246271"/>
                  <a:ext cx="9792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1CB4D402-B536-7949-3C36-59680AA2655F}"/>
                    </a:ext>
                  </a:extLst>
                </p14:cNvPr>
                <p14:cNvContentPartPr/>
                <p14:nvPr/>
              </p14:nvContentPartPr>
              <p14:xfrm>
                <a:off x="3575363" y="340951"/>
                <a:ext cx="129960" cy="298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1CB4D402-B536-7949-3C36-59680AA2655F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564923" y="330151"/>
                  <a:ext cx="1512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033D052-E711-FA25-8BE0-B1CCE53D12A8}"/>
                    </a:ext>
                  </a:extLst>
                </p14:cNvPr>
                <p14:cNvContentPartPr/>
                <p14:nvPr/>
              </p14:nvContentPartPr>
              <p14:xfrm>
                <a:off x="3714683" y="291991"/>
                <a:ext cx="28800" cy="1054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033D052-E711-FA25-8BE0-B1CCE53D12A8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703883" y="281191"/>
                  <a:ext cx="5004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B07E73CF-9296-479D-FA57-0CA4F56FE31B}"/>
                    </a:ext>
                  </a:extLst>
                </p14:cNvPr>
                <p14:cNvContentPartPr/>
                <p14:nvPr/>
              </p14:nvContentPartPr>
              <p14:xfrm>
                <a:off x="3771563" y="339871"/>
                <a:ext cx="38880" cy="626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B07E73CF-9296-479D-FA57-0CA4F56FE31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761123" y="329071"/>
                  <a:ext cx="6012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E924BE68-B4A7-7CDF-6A06-785AD99567E4}"/>
                    </a:ext>
                  </a:extLst>
                </p14:cNvPr>
                <p14:cNvContentPartPr/>
                <p14:nvPr/>
              </p14:nvContentPartPr>
              <p14:xfrm>
                <a:off x="3811883" y="244831"/>
                <a:ext cx="141120" cy="18576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E924BE68-B4A7-7CDF-6A06-785AD99567E4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801083" y="234031"/>
                  <a:ext cx="16236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1E761365-A185-F20B-F487-057546C7B06C}"/>
                    </a:ext>
                  </a:extLst>
                </p14:cNvPr>
                <p14:cNvContentPartPr/>
                <p14:nvPr/>
              </p14:nvContentPartPr>
              <p14:xfrm>
                <a:off x="4013123" y="295231"/>
                <a:ext cx="125280" cy="1166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1E761365-A185-F20B-F487-057546C7B06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002683" y="284791"/>
                  <a:ext cx="14652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25CC0ABB-A713-087C-F9D1-1B8DC9FAAF56}"/>
                    </a:ext>
                  </a:extLst>
                </p14:cNvPr>
                <p14:cNvContentPartPr/>
                <p14:nvPr/>
              </p14:nvContentPartPr>
              <p14:xfrm>
                <a:off x="4192763" y="295591"/>
                <a:ext cx="101880" cy="8820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25CC0ABB-A713-087C-F9D1-1B8DC9FAAF56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181963" y="284791"/>
                  <a:ext cx="123120" cy="109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B1E3A4B7-57E7-E428-BBC6-9BC88DFC70F2}"/>
                  </a:ext>
                </a:extLst>
              </p14:cNvPr>
              <p14:cNvContentPartPr/>
              <p14:nvPr/>
            </p14:nvContentPartPr>
            <p14:xfrm>
              <a:off x="6055763" y="314671"/>
              <a:ext cx="1830240" cy="69516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B1E3A4B7-57E7-E428-BBC6-9BC88DFC70F2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6044963" y="304231"/>
                <a:ext cx="1851480" cy="716400"/>
              </a:xfrm>
              <a:prstGeom prst="rect">
                <a:avLst/>
              </a:prstGeom>
            </p:spPr>
          </p:pic>
        </mc:Fallback>
      </mc:AlternateContent>
      <p:grpSp>
        <p:nvGrpSpPr>
          <p:cNvPr id="50" name="Group 49">
            <a:extLst>
              <a:ext uri="{FF2B5EF4-FFF2-40B4-BE49-F238E27FC236}">
                <a16:creationId xmlns:a16="http://schemas.microsoft.com/office/drawing/2014/main" id="{22BBE47F-5371-5E85-891B-DBBECFC67C68}"/>
              </a:ext>
            </a:extLst>
          </p:cNvPr>
          <p:cNvGrpSpPr/>
          <p:nvPr/>
        </p:nvGrpSpPr>
        <p:grpSpPr>
          <a:xfrm>
            <a:off x="6281483" y="560551"/>
            <a:ext cx="1770840" cy="973080"/>
            <a:chOff x="6281483" y="560551"/>
            <a:chExt cx="1770840" cy="973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664E19A4-069D-367F-0816-F7637F1A2708}"/>
                    </a:ext>
                  </a:extLst>
                </p14:cNvPr>
                <p14:cNvContentPartPr/>
                <p14:nvPr/>
              </p14:nvContentPartPr>
              <p14:xfrm>
                <a:off x="6281483" y="560551"/>
                <a:ext cx="1770840" cy="78336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664E19A4-069D-367F-0816-F7637F1A2708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271043" y="549751"/>
                  <a:ext cx="1792080" cy="80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695159B2-DD97-E9AC-5C53-5FA08F408D1A}"/>
                    </a:ext>
                  </a:extLst>
                </p14:cNvPr>
                <p14:cNvContentPartPr/>
                <p14:nvPr/>
              </p14:nvContentPartPr>
              <p14:xfrm>
                <a:off x="6540323" y="878791"/>
                <a:ext cx="17280" cy="1980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695159B2-DD97-E9AC-5C53-5FA08F408D1A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529523" y="867991"/>
                  <a:ext cx="3852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41C772C6-8BDE-EBE7-C02F-A83EAD9A1C8C}"/>
                    </a:ext>
                  </a:extLst>
                </p14:cNvPr>
                <p14:cNvContentPartPr/>
                <p14:nvPr/>
              </p14:nvContentPartPr>
              <p14:xfrm>
                <a:off x="6537083" y="666031"/>
                <a:ext cx="77040" cy="12780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41C772C6-8BDE-EBE7-C02F-A83EAD9A1C8C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526643" y="655231"/>
                  <a:ext cx="98280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D3AE8626-A1B4-75EC-82B5-B7BD8E305F12}"/>
                    </a:ext>
                  </a:extLst>
                </p14:cNvPr>
                <p14:cNvContentPartPr/>
                <p14:nvPr/>
              </p14:nvContentPartPr>
              <p14:xfrm>
                <a:off x="6559763" y="1354711"/>
                <a:ext cx="76680" cy="17892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D3AE8626-A1B4-75EC-82B5-B7BD8E305F12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548963" y="1343911"/>
                  <a:ext cx="9792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B35B940D-3231-246D-3C72-50B4FE577E96}"/>
                    </a:ext>
                  </a:extLst>
                </p14:cNvPr>
                <p14:cNvContentPartPr/>
                <p14:nvPr/>
              </p14:nvContentPartPr>
              <p14:xfrm>
                <a:off x="6529883" y="1427071"/>
                <a:ext cx="97920" cy="392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B35B940D-3231-246D-3C72-50B4FE577E96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519443" y="1416271"/>
                  <a:ext cx="11916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958FDD29-2B2B-7396-C99C-7B3A4A115D64}"/>
                    </a:ext>
                  </a:extLst>
                </p14:cNvPr>
                <p14:cNvContentPartPr/>
                <p14:nvPr/>
              </p14:nvContentPartPr>
              <p14:xfrm>
                <a:off x="6701603" y="1328791"/>
                <a:ext cx="84240" cy="14400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958FDD29-2B2B-7396-C99C-7B3A4A115D64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691163" y="1318351"/>
                  <a:ext cx="10548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A96B63C7-0C7F-36BD-3CAC-DFD52A21747A}"/>
                    </a:ext>
                  </a:extLst>
                </p14:cNvPr>
                <p14:cNvContentPartPr/>
                <p14:nvPr/>
              </p14:nvContentPartPr>
              <p14:xfrm>
                <a:off x="6757403" y="1415191"/>
                <a:ext cx="47520" cy="658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A96B63C7-0C7F-36BD-3CAC-DFD52A21747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746603" y="1404391"/>
                  <a:ext cx="68760" cy="8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14E79AE4-758D-6D2E-7C66-86A1515BABDD}"/>
                    </a:ext>
                  </a:extLst>
                </p14:cNvPr>
                <p14:cNvContentPartPr/>
                <p14:nvPr/>
              </p14:nvContentPartPr>
              <p14:xfrm>
                <a:off x="6833723" y="1341751"/>
                <a:ext cx="101160" cy="1483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14E79AE4-758D-6D2E-7C66-86A1515BABD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822923" y="1330951"/>
                  <a:ext cx="12240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FDA9C8C2-DCD7-A337-7347-95A2B286C207}"/>
                    </a:ext>
                  </a:extLst>
                </p14:cNvPr>
                <p14:cNvContentPartPr/>
                <p14:nvPr/>
              </p14:nvContentPartPr>
              <p14:xfrm>
                <a:off x="7004723" y="1305751"/>
                <a:ext cx="78480" cy="12672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FDA9C8C2-DCD7-A337-7347-95A2B286C207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994283" y="1294951"/>
                  <a:ext cx="9972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E1F1DE14-45FF-CE8F-1758-2776A22F7B2F}"/>
                    </a:ext>
                  </a:extLst>
                </p14:cNvPr>
                <p14:cNvContentPartPr/>
                <p14:nvPr/>
              </p14:nvContentPartPr>
              <p14:xfrm>
                <a:off x="7167083" y="1368751"/>
                <a:ext cx="121320" cy="12744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E1F1DE14-45FF-CE8F-1758-2776A22F7B2F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156643" y="1357951"/>
                  <a:ext cx="142560" cy="148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E13A399-AAC6-6E98-0C41-7E72E4D04084}"/>
              </a:ext>
            </a:extLst>
          </p:cNvPr>
          <p:cNvGrpSpPr/>
          <p:nvPr/>
        </p:nvGrpSpPr>
        <p:grpSpPr>
          <a:xfrm>
            <a:off x="7690163" y="857191"/>
            <a:ext cx="129960" cy="411840"/>
            <a:chOff x="7690163" y="857191"/>
            <a:chExt cx="129960" cy="411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BD051D50-AA1A-D22B-3A97-3D751A5697DB}"/>
                    </a:ext>
                  </a:extLst>
                </p14:cNvPr>
                <p14:cNvContentPartPr/>
                <p14:nvPr/>
              </p14:nvContentPartPr>
              <p14:xfrm>
                <a:off x="7711043" y="857191"/>
                <a:ext cx="9720" cy="16416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BD051D50-AA1A-D22B-3A97-3D751A5697DB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700603" y="846751"/>
                  <a:ext cx="3096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9F120821-86FC-C154-10EB-3C824C35A73A}"/>
                    </a:ext>
                  </a:extLst>
                </p14:cNvPr>
                <p14:cNvContentPartPr/>
                <p14:nvPr/>
              </p14:nvContentPartPr>
              <p14:xfrm>
                <a:off x="7690163" y="1123231"/>
                <a:ext cx="129960" cy="14580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9F120821-86FC-C154-10EB-3C824C35A73A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679363" y="1112431"/>
                  <a:ext cx="151200" cy="167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D1703B1-6EA3-F897-97AB-2BF76720FEFA}"/>
              </a:ext>
            </a:extLst>
          </p:cNvPr>
          <p:cNvGrpSpPr/>
          <p:nvPr/>
        </p:nvGrpSpPr>
        <p:grpSpPr>
          <a:xfrm>
            <a:off x="7658483" y="204871"/>
            <a:ext cx="900000" cy="237960"/>
            <a:chOff x="7658483" y="204871"/>
            <a:chExt cx="900000" cy="237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907EDEC9-84DD-D1B8-C3D3-6719A35257FB}"/>
                    </a:ext>
                  </a:extLst>
                </p14:cNvPr>
                <p14:cNvContentPartPr/>
                <p14:nvPr/>
              </p14:nvContentPartPr>
              <p14:xfrm>
                <a:off x="7677563" y="234751"/>
                <a:ext cx="70920" cy="20808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907EDEC9-84DD-D1B8-C3D3-6719A35257FB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667123" y="223951"/>
                  <a:ext cx="9216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9CE6C11A-C751-CAAA-4672-9B11E8442C87}"/>
                    </a:ext>
                  </a:extLst>
                </p14:cNvPr>
                <p14:cNvContentPartPr/>
                <p14:nvPr/>
              </p14:nvContentPartPr>
              <p14:xfrm>
                <a:off x="7658483" y="375871"/>
                <a:ext cx="85320" cy="273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9CE6C11A-C751-CAAA-4672-9B11E8442C87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648043" y="365071"/>
                  <a:ext cx="10656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AE79C4D6-F600-DF6C-9BF0-E93BBE0B169A}"/>
                    </a:ext>
                  </a:extLst>
                </p14:cNvPr>
                <p14:cNvContentPartPr/>
                <p14:nvPr/>
              </p14:nvContentPartPr>
              <p14:xfrm>
                <a:off x="7845683" y="252391"/>
                <a:ext cx="49680" cy="15516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AE79C4D6-F600-DF6C-9BF0-E93BBE0B169A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834883" y="241951"/>
                  <a:ext cx="7092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89B13DD3-BAAA-65CC-C162-760695016EC1}"/>
                    </a:ext>
                  </a:extLst>
                </p14:cNvPr>
                <p14:cNvContentPartPr/>
                <p14:nvPr/>
              </p14:nvContentPartPr>
              <p14:xfrm>
                <a:off x="7953323" y="231511"/>
                <a:ext cx="79560" cy="18252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89B13DD3-BAAA-65CC-C162-760695016EC1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942883" y="220711"/>
                  <a:ext cx="10080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A8625A9-448C-3E46-24C1-B64D9261FDF8}"/>
                    </a:ext>
                  </a:extLst>
                </p14:cNvPr>
                <p14:cNvContentPartPr/>
                <p14:nvPr/>
              </p14:nvContentPartPr>
              <p14:xfrm>
                <a:off x="8055563" y="204871"/>
                <a:ext cx="122400" cy="23652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A8625A9-448C-3E46-24C1-B64D9261FDF8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044763" y="194431"/>
                  <a:ext cx="14364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6BAC00B4-8F54-957A-C9E3-D0324BA875FD}"/>
                    </a:ext>
                  </a:extLst>
                </p14:cNvPr>
                <p14:cNvContentPartPr/>
                <p14:nvPr/>
              </p14:nvContentPartPr>
              <p14:xfrm>
                <a:off x="8246723" y="209191"/>
                <a:ext cx="148680" cy="2091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6BAC00B4-8F54-957A-C9E3-D0324BA875FD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236283" y="198391"/>
                  <a:ext cx="16992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93465927-BE31-B515-98BA-26954D0038DB}"/>
                    </a:ext>
                  </a:extLst>
                </p14:cNvPr>
                <p14:cNvContentPartPr/>
                <p14:nvPr/>
              </p14:nvContentPartPr>
              <p14:xfrm>
                <a:off x="8462723" y="219271"/>
                <a:ext cx="95760" cy="11196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93465927-BE31-B515-98BA-26954D0038DB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452283" y="208831"/>
                  <a:ext cx="117000" cy="133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0E19E315-6C52-EE68-805F-D00CCCB177C5}"/>
              </a:ext>
            </a:extLst>
          </p:cNvPr>
          <p:cNvGrpSpPr/>
          <p:nvPr/>
        </p:nvGrpSpPr>
        <p:grpSpPr>
          <a:xfrm>
            <a:off x="6802763" y="3719911"/>
            <a:ext cx="1677600" cy="1054440"/>
            <a:chOff x="6802763" y="3719911"/>
            <a:chExt cx="1677600" cy="1054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09326A4E-8185-7C75-4EBD-373BDB997655}"/>
                    </a:ext>
                  </a:extLst>
                </p14:cNvPr>
                <p14:cNvContentPartPr/>
                <p14:nvPr/>
              </p14:nvContentPartPr>
              <p14:xfrm>
                <a:off x="7001123" y="3719911"/>
                <a:ext cx="1479240" cy="104400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09326A4E-8185-7C75-4EBD-373BDB997655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990323" y="3709111"/>
                  <a:ext cx="1500480" cy="10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5F31EAEC-D9BD-E965-A6C9-5215BCF9F94E}"/>
                    </a:ext>
                  </a:extLst>
                </p14:cNvPr>
                <p14:cNvContentPartPr/>
                <p14:nvPr/>
              </p14:nvContentPartPr>
              <p14:xfrm>
                <a:off x="6802763" y="4590751"/>
                <a:ext cx="144000" cy="18360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5F31EAEC-D9BD-E965-A6C9-5215BCF9F94E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6792323" y="4579951"/>
                  <a:ext cx="165240" cy="204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8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6C2C1DFC-F8DA-108A-9B03-D8E084046940}"/>
                  </a:ext>
                </a:extLst>
              </p14:cNvPr>
              <p14:cNvContentPartPr/>
              <p14:nvPr/>
            </p14:nvContentPartPr>
            <p14:xfrm>
              <a:off x="7279043" y="3759871"/>
              <a:ext cx="892080" cy="420480"/>
            </p14:xfrm>
          </p:contentPart>
        </mc:Choice>
        <mc:Fallback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6C2C1DFC-F8DA-108A-9B03-D8E084046940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7268603" y="3749071"/>
                <a:ext cx="913320" cy="441720"/>
              </a:xfrm>
              <a:prstGeom prst="rect">
                <a:avLst/>
              </a:prstGeom>
            </p:spPr>
          </p:pic>
        </mc:Fallback>
      </mc:AlternateContent>
      <p:grpSp>
        <p:nvGrpSpPr>
          <p:cNvPr id="76" name="Group 75">
            <a:extLst>
              <a:ext uri="{FF2B5EF4-FFF2-40B4-BE49-F238E27FC236}">
                <a16:creationId xmlns:a16="http://schemas.microsoft.com/office/drawing/2014/main" id="{419B14E5-3820-BD03-AE99-53A24234162B}"/>
              </a:ext>
            </a:extLst>
          </p:cNvPr>
          <p:cNvGrpSpPr/>
          <p:nvPr/>
        </p:nvGrpSpPr>
        <p:grpSpPr>
          <a:xfrm>
            <a:off x="7523843" y="4548271"/>
            <a:ext cx="152640" cy="343800"/>
            <a:chOff x="7523843" y="4548271"/>
            <a:chExt cx="152640" cy="343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98E029B4-2563-F95E-6A8E-CF80C8C52896}"/>
                    </a:ext>
                  </a:extLst>
                </p14:cNvPr>
                <p14:cNvContentPartPr/>
                <p14:nvPr/>
              </p14:nvContentPartPr>
              <p14:xfrm>
                <a:off x="7523843" y="4548271"/>
                <a:ext cx="53280" cy="21960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98E029B4-2563-F95E-6A8E-CF80C8C52896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513403" y="4537831"/>
                  <a:ext cx="7452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4A325CC2-F0EC-594A-05B5-16FF17FBCDF7}"/>
                    </a:ext>
                  </a:extLst>
                </p14:cNvPr>
                <p14:cNvContentPartPr/>
                <p14:nvPr/>
              </p14:nvContentPartPr>
              <p14:xfrm>
                <a:off x="7573163" y="4827991"/>
                <a:ext cx="103320" cy="6408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4A325CC2-F0EC-594A-05B5-16FF17FBCDF7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562723" y="4817551"/>
                  <a:ext cx="124560" cy="85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54BAD39-1E8B-35FB-0B32-5DC25CCDE65D}"/>
              </a:ext>
            </a:extLst>
          </p:cNvPr>
          <p:cNvGrpSpPr/>
          <p:nvPr/>
        </p:nvGrpSpPr>
        <p:grpSpPr>
          <a:xfrm>
            <a:off x="8312243" y="4481671"/>
            <a:ext cx="235440" cy="407520"/>
            <a:chOff x="8312243" y="4481671"/>
            <a:chExt cx="235440" cy="40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8FE21DFF-E268-251D-6FEA-C9686D713E6B}"/>
                    </a:ext>
                  </a:extLst>
                </p14:cNvPr>
                <p14:cNvContentPartPr/>
                <p14:nvPr/>
              </p14:nvContentPartPr>
              <p14:xfrm>
                <a:off x="8312243" y="4481671"/>
                <a:ext cx="48600" cy="22392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8FE21DFF-E268-251D-6FEA-C9686D713E6B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301443" y="4471231"/>
                  <a:ext cx="69840" cy="24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3EF84FAA-2908-3E51-08A5-204B823CE11D}"/>
                    </a:ext>
                  </a:extLst>
                </p14:cNvPr>
                <p14:cNvContentPartPr/>
                <p14:nvPr/>
              </p14:nvContentPartPr>
              <p14:xfrm>
                <a:off x="8419883" y="4773271"/>
                <a:ext cx="127800" cy="11592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3EF84FAA-2908-3E51-08A5-204B823CE11D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409443" y="4762831"/>
                  <a:ext cx="149040" cy="137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62DDE6D9-B43B-283F-86B9-CE7D659237EA}"/>
              </a:ext>
            </a:extLst>
          </p:cNvPr>
          <p:cNvGrpSpPr/>
          <p:nvPr/>
        </p:nvGrpSpPr>
        <p:grpSpPr>
          <a:xfrm>
            <a:off x="7503323" y="4254871"/>
            <a:ext cx="14400" cy="64800"/>
            <a:chOff x="7503323" y="4254871"/>
            <a:chExt cx="14400" cy="64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A10EE591-196F-3CA4-F54F-E11038547E0A}"/>
                    </a:ext>
                  </a:extLst>
                </p14:cNvPr>
                <p14:cNvContentPartPr/>
                <p14:nvPr/>
              </p14:nvContentPartPr>
              <p14:xfrm>
                <a:off x="7503323" y="4254871"/>
                <a:ext cx="7560" cy="2952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A10EE591-196F-3CA4-F54F-E11038547E0A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492883" y="4244071"/>
                  <a:ext cx="2880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AA92A517-E9DE-F88C-E7D3-ED528D5E75FA}"/>
                    </a:ext>
                  </a:extLst>
                </p14:cNvPr>
                <p14:cNvContentPartPr/>
                <p14:nvPr/>
              </p14:nvContentPartPr>
              <p14:xfrm>
                <a:off x="7508003" y="4301311"/>
                <a:ext cx="9720" cy="1836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AA92A517-E9DE-F88C-E7D3-ED528D5E75FA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497203" y="4290511"/>
                  <a:ext cx="30960" cy="39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BF86527F-12D4-E4E7-9B43-9C21119D4C1A}"/>
              </a:ext>
            </a:extLst>
          </p:cNvPr>
          <p:cNvGrpSpPr/>
          <p:nvPr/>
        </p:nvGrpSpPr>
        <p:grpSpPr>
          <a:xfrm>
            <a:off x="7536803" y="4454671"/>
            <a:ext cx="12960" cy="124560"/>
            <a:chOff x="7536803" y="4454671"/>
            <a:chExt cx="12960" cy="124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22BAE78D-ADB5-C240-804E-F869F0E27947}"/>
                    </a:ext>
                  </a:extLst>
                </p14:cNvPr>
                <p14:cNvContentPartPr/>
                <p14:nvPr/>
              </p14:nvContentPartPr>
              <p14:xfrm>
                <a:off x="7536803" y="4454671"/>
                <a:ext cx="12600" cy="7560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22BAE78D-ADB5-C240-804E-F869F0E27947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526003" y="4443871"/>
                  <a:ext cx="33840" cy="9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82431F4C-6F32-B8C0-0640-13BA9A275B88}"/>
                    </a:ext>
                  </a:extLst>
                </p14:cNvPr>
                <p14:cNvContentPartPr/>
                <p14:nvPr/>
              </p14:nvContentPartPr>
              <p14:xfrm>
                <a:off x="7549403" y="4541071"/>
                <a:ext cx="360" cy="3816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82431F4C-6F32-B8C0-0640-13BA9A275B88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538963" y="4530631"/>
                  <a:ext cx="21600" cy="59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5A49B593-5331-3041-DD5A-90403F5F969B}"/>
              </a:ext>
            </a:extLst>
          </p:cNvPr>
          <p:cNvGrpSpPr/>
          <p:nvPr/>
        </p:nvGrpSpPr>
        <p:grpSpPr>
          <a:xfrm>
            <a:off x="7428083" y="3629191"/>
            <a:ext cx="370080" cy="483120"/>
            <a:chOff x="7428083" y="3629191"/>
            <a:chExt cx="370080" cy="48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7A266451-5F6E-E88E-ACC5-15DAB796FA31}"/>
                    </a:ext>
                  </a:extLst>
                </p14:cNvPr>
                <p14:cNvContentPartPr/>
                <p14:nvPr/>
              </p14:nvContentPartPr>
              <p14:xfrm>
                <a:off x="7460843" y="4068031"/>
                <a:ext cx="14040" cy="2196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7A266451-5F6E-E88E-ACC5-15DAB796FA31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450403" y="4057231"/>
                  <a:ext cx="352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6EB33F86-3274-3E9C-5BED-EAFFF2DD2C7E}"/>
                    </a:ext>
                  </a:extLst>
                </p14:cNvPr>
                <p14:cNvContentPartPr/>
                <p14:nvPr/>
              </p14:nvContentPartPr>
              <p14:xfrm>
                <a:off x="7460123" y="4004311"/>
                <a:ext cx="78480" cy="10800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6EB33F86-3274-3E9C-5BED-EAFFF2DD2C7E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7449683" y="3993511"/>
                  <a:ext cx="99720" cy="12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6863CFB4-7C1D-E94F-C362-C2EAC518B291}"/>
                    </a:ext>
                  </a:extLst>
                </p14:cNvPr>
                <p14:cNvContentPartPr/>
                <p14:nvPr/>
              </p14:nvContentPartPr>
              <p14:xfrm>
                <a:off x="7447883" y="3681391"/>
                <a:ext cx="62280" cy="22464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6863CFB4-7C1D-E94F-C362-C2EAC518B291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437083" y="3670591"/>
                  <a:ext cx="83520" cy="2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457B3FF2-C086-D46A-AF6A-94F7B6CEAE6A}"/>
                    </a:ext>
                  </a:extLst>
                </p14:cNvPr>
                <p14:cNvContentPartPr/>
                <p14:nvPr/>
              </p14:nvContentPartPr>
              <p14:xfrm>
                <a:off x="7428083" y="3766711"/>
                <a:ext cx="86040" cy="6084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457B3FF2-C086-D46A-AF6A-94F7B6CEAE6A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417643" y="3755911"/>
                  <a:ext cx="10728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0761B656-7640-FB0F-7FCC-BFE39779CCF3}"/>
                    </a:ext>
                  </a:extLst>
                </p14:cNvPr>
                <p14:cNvContentPartPr/>
                <p14:nvPr/>
              </p14:nvContentPartPr>
              <p14:xfrm>
                <a:off x="7564523" y="3692551"/>
                <a:ext cx="36000" cy="11556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0761B656-7640-FB0F-7FCC-BFE39779CCF3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554083" y="3682111"/>
                  <a:ext cx="57240" cy="13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4EE0356A-FC02-B883-7BBB-674C11617498}"/>
                    </a:ext>
                  </a:extLst>
                </p14:cNvPr>
                <p14:cNvContentPartPr/>
                <p14:nvPr/>
              </p14:nvContentPartPr>
              <p14:xfrm>
                <a:off x="7615643" y="3707671"/>
                <a:ext cx="59040" cy="6120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4EE0356A-FC02-B883-7BBB-674C11617498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7605203" y="3696871"/>
                  <a:ext cx="80280" cy="8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FD62006D-1E34-88ED-88F8-E4073B610C63}"/>
                    </a:ext>
                  </a:extLst>
                </p14:cNvPr>
                <p14:cNvContentPartPr/>
                <p14:nvPr/>
              </p14:nvContentPartPr>
              <p14:xfrm>
                <a:off x="7666763" y="3629191"/>
                <a:ext cx="131400" cy="13968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FD62006D-1E34-88ED-88F8-E4073B610C63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7655963" y="3618391"/>
                  <a:ext cx="152640" cy="160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0">
            <p14:nvContentPartPr>
              <p14:cNvPr id="92" name="Ink 91">
                <a:extLst>
                  <a:ext uri="{FF2B5EF4-FFF2-40B4-BE49-F238E27FC236}">
                    <a16:creationId xmlns:a16="http://schemas.microsoft.com/office/drawing/2014/main" id="{5A8F4E41-A20C-50EF-0E20-AF0CD98A1A23}"/>
                  </a:ext>
                </a:extLst>
              </p14:cNvPr>
              <p14:cNvContentPartPr/>
              <p14:nvPr/>
            </p14:nvContentPartPr>
            <p14:xfrm>
              <a:off x="8359403" y="4502911"/>
              <a:ext cx="15120" cy="62640"/>
            </p14:xfrm>
          </p:contentPart>
        </mc:Choice>
        <mc:Fallback>
          <p:pic>
            <p:nvPicPr>
              <p:cNvPr id="92" name="Ink 91">
                <a:extLst>
                  <a:ext uri="{FF2B5EF4-FFF2-40B4-BE49-F238E27FC236}">
                    <a16:creationId xmlns:a16="http://schemas.microsoft.com/office/drawing/2014/main" id="{5A8F4E41-A20C-50EF-0E20-AF0CD98A1A23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8348963" y="4492111"/>
                <a:ext cx="36360" cy="83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01" name="Group 100">
            <a:extLst>
              <a:ext uri="{FF2B5EF4-FFF2-40B4-BE49-F238E27FC236}">
                <a16:creationId xmlns:a16="http://schemas.microsoft.com/office/drawing/2014/main" id="{D51FA09C-7DC2-1C7C-1251-ACFB8BC50D97}"/>
              </a:ext>
            </a:extLst>
          </p:cNvPr>
          <p:cNvGrpSpPr/>
          <p:nvPr/>
        </p:nvGrpSpPr>
        <p:grpSpPr>
          <a:xfrm>
            <a:off x="8245283" y="4195471"/>
            <a:ext cx="87120" cy="142560"/>
            <a:chOff x="8245283" y="4195471"/>
            <a:chExt cx="87120" cy="142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90E6258D-CEA0-2F02-7504-8E7F889DCD25}"/>
                    </a:ext>
                  </a:extLst>
                </p14:cNvPr>
                <p14:cNvContentPartPr/>
                <p14:nvPr/>
              </p14:nvContentPartPr>
              <p14:xfrm>
                <a:off x="8324843" y="4312111"/>
                <a:ext cx="7560" cy="2592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90E6258D-CEA0-2F02-7504-8E7F889DCD2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8314403" y="4301311"/>
                  <a:ext cx="2880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8F382359-6D3B-7248-5B56-B4E60F136F33}"/>
                    </a:ext>
                  </a:extLst>
                </p14:cNvPr>
                <p14:cNvContentPartPr/>
                <p14:nvPr/>
              </p14:nvContentPartPr>
              <p14:xfrm>
                <a:off x="8245283" y="4195471"/>
                <a:ext cx="11160" cy="1584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8F382359-6D3B-7248-5B56-B4E60F136F33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8234483" y="4185031"/>
                  <a:ext cx="32400" cy="37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D3B0A32C-D675-EA8C-D07B-C200909F572F}"/>
              </a:ext>
            </a:extLst>
          </p:cNvPr>
          <p:cNvGrpSpPr/>
          <p:nvPr/>
        </p:nvGrpSpPr>
        <p:grpSpPr>
          <a:xfrm>
            <a:off x="8169683" y="3592111"/>
            <a:ext cx="648360" cy="481680"/>
            <a:chOff x="8169683" y="3592111"/>
            <a:chExt cx="648360" cy="48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6A1C086D-8B50-2E73-82E5-03EBB5B7FA89}"/>
                    </a:ext>
                  </a:extLst>
                </p14:cNvPr>
                <p14:cNvContentPartPr/>
                <p14:nvPr/>
              </p14:nvContentPartPr>
              <p14:xfrm>
                <a:off x="8208563" y="4028431"/>
                <a:ext cx="3960" cy="4536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6A1C086D-8B50-2E73-82E5-03EBB5B7FA89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8197763" y="4017631"/>
                  <a:ext cx="25200" cy="6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625012DE-217C-281D-D3D5-644ADB902393}"/>
                    </a:ext>
                  </a:extLst>
                </p14:cNvPr>
                <p14:cNvContentPartPr/>
                <p14:nvPr/>
              </p14:nvContentPartPr>
              <p14:xfrm>
                <a:off x="8169683" y="3876151"/>
                <a:ext cx="18000" cy="9072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625012DE-217C-281D-D3D5-644ADB902393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159243" y="3865711"/>
                  <a:ext cx="3924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D425D2F5-B679-A876-4499-5CE5CB327C65}"/>
                    </a:ext>
                  </a:extLst>
                </p14:cNvPr>
                <p14:cNvContentPartPr/>
                <p14:nvPr/>
              </p14:nvContentPartPr>
              <p14:xfrm>
                <a:off x="8179043" y="3927271"/>
                <a:ext cx="8640" cy="432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D425D2F5-B679-A876-4499-5CE5CB327C65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168603" y="3916471"/>
                  <a:ext cx="2988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3AF1AD9F-C094-5610-24BB-97CE5E9AEA33}"/>
                    </a:ext>
                  </a:extLst>
                </p14:cNvPr>
                <p14:cNvContentPartPr/>
                <p14:nvPr/>
              </p14:nvContentPartPr>
              <p14:xfrm>
                <a:off x="8360483" y="3692911"/>
                <a:ext cx="74520" cy="16956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3AF1AD9F-C094-5610-24BB-97CE5E9AEA33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8350043" y="3682471"/>
                  <a:ext cx="9576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72074391-1085-2637-13E2-8CC105EB65F7}"/>
                    </a:ext>
                  </a:extLst>
                </p14:cNvPr>
                <p14:cNvContentPartPr/>
                <p14:nvPr/>
              </p14:nvContentPartPr>
              <p14:xfrm>
                <a:off x="8331683" y="3784351"/>
                <a:ext cx="133920" cy="5148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72074391-1085-2637-13E2-8CC105EB65F7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8320883" y="3773551"/>
                  <a:ext cx="15516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4176B2C0-EFA0-EEB7-309B-FEE8A9B4D02D}"/>
                    </a:ext>
                  </a:extLst>
                </p14:cNvPr>
                <p14:cNvContentPartPr/>
                <p14:nvPr/>
              </p14:nvContentPartPr>
              <p14:xfrm>
                <a:off x="8536523" y="3689671"/>
                <a:ext cx="37800" cy="12708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4176B2C0-EFA0-EEB7-309B-FEE8A9B4D02D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8525723" y="3678871"/>
                  <a:ext cx="59040" cy="1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A439E879-5B3C-C7BA-FD9A-C1A7CF997FA5}"/>
                    </a:ext>
                  </a:extLst>
                </p14:cNvPr>
                <p14:cNvContentPartPr/>
                <p14:nvPr/>
              </p14:nvContentPartPr>
              <p14:xfrm>
                <a:off x="8624723" y="3700111"/>
                <a:ext cx="63720" cy="10548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A439E879-5B3C-C7BA-FD9A-C1A7CF997FA5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8613923" y="3689671"/>
                  <a:ext cx="8496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D61F0C04-7381-CC60-444D-01999705E8F9}"/>
                    </a:ext>
                  </a:extLst>
                </p14:cNvPr>
                <p14:cNvContentPartPr/>
                <p14:nvPr/>
              </p14:nvContentPartPr>
              <p14:xfrm>
                <a:off x="8706083" y="3592111"/>
                <a:ext cx="111960" cy="24912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D61F0C04-7381-CC60-444D-01999705E8F9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8695643" y="3581671"/>
                  <a:ext cx="133200" cy="27036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DD932DEF-586D-4A68-C80D-EE3238DA18F0}"/>
              </a:ext>
            </a:extLst>
          </p:cNvPr>
          <p:cNvGrpSpPr/>
          <p:nvPr/>
        </p:nvGrpSpPr>
        <p:grpSpPr>
          <a:xfrm>
            <a:off x="5054243" y="354991"/>
            <a:ext cx="694800" cy="319320"/>
            <a:chOff x="5054243" y="354991"/>
            <a:chExt cx="694800" cy="319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61CD0A24-7F73-A076-014C-B1887C78A1E1}"/>
                    </a:ext>
                  </a:extLst>
                </p14:cNvPr>
                <p14:cNvContentPartPr/>
                <p14:nvPr/>
              </p14:nvContentPartPr>
              <p14:xfrm>
                <a:off x="5114363" y="354991"/>
                <a:ext cx="168480" cy="3193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61CD0A24-7F73-A076-014C-B1887C78A1E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103563" y="344191"/>
                  <a:ext cx="189720" cy="34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C7C576EA-7BE3-7E8E-CC43-D72FDF1157FC}"/>
                    </a:ext>
                  </a:extLst>
                </p14:cNvPr>
                <p14:cNvContentPartPr/>
                <p14:nvPr/>
              </p14:nvContentPartPr>
              <p14:xfrm>
                <a:off x="5054243" y="565591"/>
                <a:ext cx="123840" cy="3348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C7C576EA-7BE3-7E8E-CC43-D72FDF1157F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043443" y="555151"/>
                  <a:ext cx="14508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E853EC59-34A4-BE67-417C-82814066F1AF}"/>
                    </a:ext>
                  </a:extLst>
                </p14:cNvPr>
                <p14:cNvContentPartPr/>
                <p14:nvPr/>
              </p14:nvContentPartPr>
              <p14:xfrm>
                <a:off x="5325683" y="559471"/>
                <a:ext cx="19080" cy="5832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E853EC59-34A4-BE67-417C-82814066F1A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315243" y="548671"/>
                  <a:ext cx="40320" cy="7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7CB9EC12-ED96-26CD-A02E-F96DAF8310C6}"/>
                    </a:ext>
                  </a:extLst>
                </p14:cNvPr>
                <p14:cNvContentPartPr/>
                <p14:nvPr/>
              </p14:nvContentPartPr>
              <p14:xfrm>
                <a:off x="5333243" y="437791"/>
                <a:ext cx="7920" cy="154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7CB9EC12-ED96-26CD-A02E-F96DAF8310C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322443" y="427351"/>
                  <a:ext cx="2916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D94678FE-C9D2-463A-7C88-928FF2F9022F}"/>
                    </a:ext>
                  </a:extLst>
                </p14:cNvPr>
                <p14:cNvContentPartPr/>
                <p14:nvPr/>
              </p14:nvContentPartPr>
              <p14:xfrm>
                <a:off x="5443043" y="525631"/>
                <a:ext cx="139680" cy="1090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D94678FE-C9D2-463A-7C88-928FF2F9022F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432243" y="514831"/>
                  <a:ext cx="16092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9638832E-4F86-FF6B-8E45-FBD883933ADF}"/>
                    </a:ext>
                  </a:extLst>
                </p14:cNvPr>
                <p14:cNvContentPartPr/>
                <p14:nvPr/>
              </p14:nvContentPartPr>
              <p14:xfrm>
                <a:off x="5575883" y="397831"/>
                <a:ext cx="173160" cy="22572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9638832E-4F86-FF6B-8E45-FBD883933AD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565443" y="387031"/>
                  <a:ext cx="194400" cy="246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256A6274-FE2C-D540-A827-74DA1F01487E}"/>
                  </a:ext>
                </a:extLst>
              </p14:cNvPr>
              <p14:cNvContentPartPr/>
              <p14:nvPr/>
            </p14:nvContentPartPr>
            <p14:xfrm>
              <a:off x="6053603" y="450031"/>
              <a:ext cx="248040" cy="15120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256A6274-FE2C-D540-A827-74DA1F01487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043163" y="439231"/>
                <a:ext cx="269280" cy="172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FA963C92-441D-FE57-F844-D7F0B676CD6E}"/>
                  </a:ext>
                </a:extLst>
              </p14:cNvPr>
              <p14:cNvContentPartPr/>
              <p14:nvPr/>
            </p14:nvContentPartPr>
            <p14:xfrm>
              <a:off x="6641843" y="436351"/>
              <a:ext cx="79200" cy="2304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FA963C92-441D-FE57-F844-D7F0B676CD6E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631403" y="425551"/>
                <a:ext cx="100440" cy="4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12CF8062-6B4F-CA01-272D-568C9520EA07}"/>
                  </a:ext>
                </a:extLst>
              </p14:cNvPr>
              <p14:cNvContentPartPr/>
              <p14:nvPr/>
            </p14:nvContentPartPr>
            <p14:xfrm>
              <a:off x="6643283" y="545791"/>
              <a:ext cx="86760" cy="1512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12CF8062-6B4F-CA01-272D-568C9520EA07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632483" y="535351"/>
                <a:ext cx="108000" cy="36360"/>
              </a:xfrm>
              <a:prstGeom prst="rect">
                <a:avLst/>
              </a:prstGeom>
            </p:spPr>
          </p:pic>
        </mc:Fallback>
      </mc:AlternateContent>
      <p:grpSp>
        <p:nvGrpSpPr>
          <p:cNvPr id="34" name="Group 33">
            <a:extLst>
              <a:ext uri="{FF2B5EF4-FFF2-40B4-BE49-F238E27FC236}">
                <a16:creationId xmlns:a16="http://schemas.microsoft.com/office/drawing/2014/main" id="{A6F5923F-53BA-F3D4-99D1-862EEC879485}"/>
              </a:ext>
            </a:extLst>
          </p:cNvPr>
          <p:cNvGrpSpPr/>
          <p:nvPr/>
        </p:nvGrpSpPr>
        <p:grpSpPr>
          <a:xfrm>
            <a:off x="7026323" y="174631"/>
            <a:ext cx="687600" cy="293040"/>
            <a:chOff x="7026323" y="174631"/>
            <a:chExt cx="687600" cy="293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42F5E723-36F4-4B80-5EE2-62ECC9D3BC61}"/>
                    </a:ext>
                  </a:extLst>
                </p14:cNvPr>
                <p14:cNvContentPartPr/>
                <p14:nvPr/>
              </p14:nvContentPartPr>
              <p14:xfrm>
                <a:off x="7026323" y="276871"/>
                <a:ext cx="101160" cy="13212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42F5E723-36F4-4B80-5EE2-62ECC9D3BC6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015883" y="266071"/>
                  <a:ext cx="122400" cy="15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6077C00C-EDCE-A29D-DBC1-84F556B10917}"/>
                    </a:ext>
                  </a:extLst>
                </p14:cNvPr>
                <p14:cNvContentPartPr/>
                <p14:nvPr/>
              </p14:nvContentPartPr>
              <p14:xfrm>
                <a:off x="7271483" y="263911"/>
                <a:ext cx="8640" cy="1324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6077C00C-EDCE-A29D-DBC1-84F556B10917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261043" y="253111"/>
                  <a:ext cx="29880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E2E435EE-785E-0628-72C7-A84267D66A4D}"/>
                    </a:ext>
                  </a:extLst>
                </p14:cNvPr>
                <p14:cNvContentPartPr/>
                <p14:nvPr/>
              </p14:nvContentPartPr>
              <p14:xfrm>
                <a:off x="7216403" y="339151"/>
                <a:ext cx="87120" cy="684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E2E435EE-785E-0628-72C7-A84267D66A4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205603" y="328351"/>
                  <a:ext cx="10836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FA3186B0-88DB-A587-5B68-483F9BC155A0}"/>
                    </a:ext>
                  </a:extLst>
                </p14:cNvPr>
                <p14:cNvContentPartPr/>
                <p14:nvPr/>
              </p14:nvContentPartPr>
              <p14:xfrm>
                <a:off x="7468043" y="174631"/>
                <a:ext cx="97920" cy="18540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FA3186B0-88DB-A587-5B68-483F9BC155A0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457243" y="163831"/>
                  <a:ext cx="11916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148F7922-2BB8-A5D0-C19E-12E2AED08EF6}"/>
                    </a:ext>
                  </a:extLst>
                </p14:cNvPr>
                <p14:cNvContentPartPr/>
                <p14:nvPr/>
              </p14:nvContentPartPr>
              <p14:xfrm>
                <a:off x="7113803" y="448591"/>
                <a:ext cx="600120" cy="1908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148F7922-2BB8-A5D0-C19E-12E2AED08EF6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103003" y="438151"/>
                  <a:ext cx="621360" cy="40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75664AC-5251-0B5F-3E75-0A6B674D34D2}"/>
                  </a:ext>
                </a:extLst>
              </p14:cNvPr>
              <p14:cNvContentPartPr/>
              <p14:nvPr/>
            </p14:nvContentPartPr>
            <p14:xfrm>
              <a:off x="7366523" y="549031"/>
              <a:ext cx="230760" cy="15192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75664AC-5251-0B5F-3E75-0A6B674D34D2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7356083" y="538231"/>
                <a:ext cx="252000" cy="173160"/>
              </a:xfrm>
              <a:prstGeom prst="rect">
                <a:avLst/>
              </a:prstGeom>
            </p:spPr>
          </p:pic>
        </mc:Fallback>
      </mc:AlternateContent>
      <p:grpSp>
        <p:nvGrpSpPr>
          <p:cNvPr id="40" name="Group 39">
            <a:extLst>
              <a:ext uri="{FF2B5EF4-FFF2-40B4-BE49-F238E27FC236}">
                <a16:creationId xmlns:a16="http://schemas.microsoft.com/office/drawing/2014/main" id="{6725B1B1-D860-7FBB-86F7-99C9019CD7BE}"/>
              </a:ext>
            </a:extLst>
          </p:cNvPr>
          <p:cNvGrpSpPr/>
          <p:nvPr/>
        </p:nvGrpSpPr>
        <p:grpSpPr>
          <a:xfrm>
            <a:off x="1511843" y="687991"/>
            <a:ext cx="2768400" cy="1725120"/>
            <a:chOff x="1511843" y="687991"/>
            <a:chExt cx="2768400" cy="1725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EFD4666C-0DD6-3E05-E615-A9CBCF4FD410}"/>
                    </a:ext>
                  </a:extLst>
                </p14:cNvPr>
                <p14:cNvContentPartPr/>
                <p14:nvPr/>
              </p14:nvContentPartPr>
              <p14:xfrm>
                <a:off x="1548203" y="687991"/>
                <a:ext cx="2732040" cy="1149840"/>
              </p14:xfrm>
            </p:contentPart>
          </mc:Choice>
          <mc:Fallback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EFD4666C-0DD6-3E05-E615-A9CBCF4FD41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537763" y="677551"/>
                  <a:ext cx="2753280" cy="11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E10B9DA5-8FCB-F1D9-3DF1-335A0F2740D4}"/>
                    </a:ext>
                  </a:extLst>
                </p14:cNvPr>
                <p14:cNvContentPartPr/>
                <p14:nvPr/>
              </p14:nvContentPartPr>
              <p14:xfrm>
                <a:off x="1511843" y="1393231"/>
                <a:ext cx="1851840" cy="101988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E10B9DA5-8FCB-F1D9-3DF1-335A0F2740D4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501043" y="1382791"/>
                  <a:ext cx="1873080" cy="104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047AD69F-FBC3-E732-5426-807AF8308423}"/>
                    </a:ext>
                  </a:extLst>
                </p14:cNvPr>
                <p14:cNvContentPartPr/>
                <p14:nvPr/>
              </p14:nvContentPartPr>
              <p14:xfrm>
                <a:off x="1789043" y="1723711"/>
                <a:ext cx="23760" cy="1350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047AD69F-FBC3-E732-5426-807AF830842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778243" y="1713271"/>
                  <a:ext cx="45000" cy="15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9E4DFCAE-474A-17DC-139F-2D6F492764DF}"/>
                    </a:ext>
                  </a:extLst>
                </p14:cNvPr>
                <p14:cNvContentPartPr/>
                <p14:nvPr/>
              </p14:nvContentPartPr>
              <p14:xfrm>
                <a:off x="1781483" y="2040871"/>
                <a:ext cx="72720" cy="831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9E4DFCAE-474A-17DC-139F-2D6F492764D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770683" y="2030431"/>
                  <a:ext cx="9396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69851D4-2B9E-709D-D6EF-C95D9BFD1AFC}"/>
                    </a:ext>
                  </a:extLst>
                </p14:cNvPr>
                <p14:cNvContentPartPr/>
                <p14:nvPr/>
              </p14:nvContentPartPr>
              <p14:xfrm>
                <a:off x="3473123" y="1674391"/>
                <a:ext cx="49680" cy="1569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69851D4-2B9E-709D-D6EF-C95D9BFD1AF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462323" y="1663591"/>
                  <a:ext cx="7092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86A0494-1594-5F8F-13F7-B5841DA22D6F}"/>
                    </a:ext>
                  </a:extLst>
                </p14:cNvPr>
                <p14:cNvContentPartPr/>
                <p14:nvPr/>
              </p14:nvContentPartPr>
              <p14:xfrm>
                <a:off x="3520283" y="1975351"/>
                <a:ext cx="98280" cy="1404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86A0494-1594-5F8F-13F7-B5841DA22D6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509843" y="1964911"/>
                  <a:ext cx="11952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D6CFA288-12C5-C370-0027-246794645880}"/>
                    </a:ext>
                  </a:extLst>
                </p14:cNvPr>
                <p14:cNvContentPartPr/>
                <p14:nvPr/>
              </p14:nvContentPartPr>
              <p14:xfrm>
                <a:off x="2601203" y="1679791"/>
                <a:ext cx="42840" cy="20592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D6CFA288-12C5-C370-0027-246794645880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590403" y="1668991"/>
                  <a:ext cx="6408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76A9D00-0789-3FEF-6369-1367FDEE525F}"/>
                    </a:ext>
                  </a:extLst>
                </p14:cNvPr>
                <p14:cNvContentPartPr/>
                <p14:nvPr/>
              </p14:nvContentPartPr>
              <p14:xfrm>
                <a:off x="2605163" y="1362271"/>
                <a:ext cx="160560" cy="1692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76A9D00-0789-3FEF-6369-1367FDEE525F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594723" y="1351471"/>
                  <a:ext cx="181800" cy="190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B08A864-9DC8-209E-1122-8932DC0DE669}"/>
              </a:ext>
            </a:extLst>
          </p:cNvPr>
          <p:cNvGrpSpPr/>
          <p:nvPr/>
        </p:nvGrpSpPr>
        <p:grpSpPr>
          <a:xfrm>
            <a:off x="2677523" y="1453351"/>
            <a:ext cx="559440" cy="630360"/>
            <a:chOff x="2677523" y="1453351"/>
            <a:chExt cx="559440" cy="630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B287FC26-342F-89E5-8136-FC2AA61A2B06}"/>
                    </a:ext>
                  </a:extLst>
                </p14:cNvPr>
                <p14:cNvContentPartPr/>
                <p14:nvPr/>
              </p14:nvContentPartPr>
              <p14:xfrm>
                <a:off x="2812523" y="1539031"/>
                <a:ext cx="424440" cy="49716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B287FC26-342F-89E5-8136-FC2AA61A2B0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804963" y="1531471"/>
                  <a:ext cx="439560" cy="51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97B3DB80-0F35-A18D-CEE9-EA54F8176E70}"/>
                    </a:ext>
                  </a:extLst>
                </p14:cNvPr>
                <p14:cNvContentPartPr/>
                <p14:nvPr/>
              </p14:nvContentPartPr>
              <p14:xfrm>
                <a:off x="2677523" y="1453351"/>
                <a:ext cx="537840" cy="63036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97B3DB80-0F35-A18D-CEE9-EA54F8176E70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669963" y="1445791"/>
                  <a:ext cx="552960" cy="645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157AE5E0-6266-FA37-5DFC-0C3D9C7090A4}"/>
              </a:ext>
            </a:extLst>
          </p:cNvPr>
          <p:cNvGrpSpPr/>
          <p:nvPr/>
        </p:nvGrpSpPr>
        <p:grpSpPr>
          <a:xfrm>
            <a:off x="1202243" y="2720911"/>
            <a:ext cx="3084480" cy="1015200"/>
            <a:chOff x="1202243" y="2720911"/>
            <a:chExt cx="3084480" cy="1015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4E11E3CA-54BD-0838-12F6-D9AA8A9EC4BF}"/>
                    </a:ext>
                  </a:extLst>
                </p14:cNvPr>
                <p14:cNvContentPartPr/>
                <p14:nvPr/>
              </p14:nvContentPartPr>
              <p14:xfrm>
                <a:off x="1419323" y="2720911"/>
                <a:ext cx="2867400" cy="63792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4E11E3CA-54BD-0838-12F6-D9AA8A9EC4BF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411763" y="2713351"/>
                  <a:ext cx="2882520" cy="65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B2CA3F98-10FF-3588-E5B2-C32418ACB15D}"/>
                    </a:ext>
                  </a:extLst>
                </p14:cNvPr>
                <p14:cNvContentPartPr/>
                <p14:nvPr/>
              </p14:nvContentPartPr>
              <p14:xfrm>
                <a:off x="1202243" y="2997391"/>
                <a:ext cx="1675440" cy="65808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B2CA3F98-10FF-3588-E5B2-C32418ACB15D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194683" y="2989831"/>
                  <a:ext cx="1690560" cy="67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50DF08BF-85EC-D1DC-6CAB-4150808BCFA1}"/>
                    </a:ext>
                  </a:extLst>
                </p14:cNvPr>
                <p14:cNvContentPartPr/>
                <p14:nvPr/>
              </p14:nvContentPartPr>
              <p14:xfrm>
                <a:off x="1706243" y="3178471"/>
                <a:ext cx="20160" cy="2667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50DF08BF-85EC-D1DC-6CAB-4150808BCFA1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698683" y="3170911"/>
                  <a:ext cx="35280" cy="28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08A1EE6B-A41B-0F1B-98E7-87E56EF93E2B}"/>
                    </a:ext>
                  </a:extLst>
                </p14:cNvPr>
                <p14:cNvContentPartPr/>
                <p14:nvPr/>
              </p14:nvContentPartPr>
              <p14:xfrm>
                <a:off x="1716683" y="3602911"/>
                <a:ext cx="161280" cy="13320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08A1EE6B-A41B-0F1B-98E7-87E56EF93E2B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709123" y="3595351"/>
                  <a:ext cx="176040" cy="1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E93EB01B-8B02-DDF5-12A5-DA6C8EF81DD8}"/>
                    </a:ext>
                  </a:extLst>
                </p14:cNvPr>
                <p14:cNvContentPartPr/>
                <p14:nvPr/>
              </p14:nvContentPartPr>
              <p14:xfrm>
                <a:off x="2577083" y="3157951"/>
                <a:ext cx="29520" cy="28836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E93EB01B-8B02-DDF5-12A5-DA6C8EF81DD8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569523" y="3150391"/>
                  <a:ext cx="4464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369CB56D-A993-111D-4CEA-F20E3E2BDC34}"/>
                    </a:ext>
                  </a:extLst>
                </p14:cNvPr>
                <p14:cNvContentPartPr/>
                <p14:nvPr/>
              </p14:nvContentPartPr>
              <p14:xfrm>
                <a:off x="2569883" y="2738911"/>
                <a:ext cx="117720" cy="2235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369CB56D-A993-111D-4CEA-F20E3E2BDC3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562323" y="2731351"/>
                  <a:ext cx="13284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51B71FF1-EC42-544F-C026-4003A6C3A3F5}"/>
                    </a:ext>
                  </a:extLst>
                </p14:cNvPr>
                <p14:cNvContentPartPr/>
                <p14:nvPr/>
              </p14:nvContentPartPr>
              <p14:xfrm>
                <a:off x="2754563" y="2916031"/>
                <a:ext cx="133560" cy="1004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51B71FF1-EC42-544F-C026-4003A6C3A3F5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747363" y="2908471"/>
                  <a:ext cx="148680" cy="11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800D8A5B-C1C2-6453-5872-004CB4270B88}"/>
                    </a:ext>
                  </a:extLst>
                </p14:cNvPr>
                <p14:cNvContentPartPr/>
                <p14:nvPr/>
              </p14:nvContentPartPr>
              <p14:xfrm>
                <a:off x="2964443" y="2760151"/>
                <a:ext cx="109800" cy="4464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800D8A5B-C1C2-6453-5872-004CB4270B88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956883" y="2752591"/>
                  <a:ext cx="12492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14EA6092-9994-ACEB-CDFB-D9562F5A61B1}"/>
                    </a:ext>
                  </a:extLst>
                </p14:cNvPr>
                <p14:cNvContentPartPr/>
                <p14:nvPr/>
              </p14:nvContentPartPr>
              <p14:xfrm>
                <a:off x="3011963" y="2853391"/>
                <a:ext cx="66600" cy="1548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14EA6092-9994-ACEB-CDFB-D9562F5A61B1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004403" y="2846191"/>
                  <a:ext cx="81720" cy="3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9AAAE100-A8E0-F95E-ECB2-C5D2B576E7D2}"/>
                    </a:ext>
                  </a:extLst>
                </p14:cNvPr>
                <p14:cNvContentPartPr/>
                <p14:nvPr/>
              </p14:nvContentPartPr>
              <p14:xfrm>
                <a:off x="3179363" y="2748991"/>
                <a:ext cx="174600" cy="10008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9AAAE100-A8E0-F95E-ECB2-C5D2B576E7D2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171803" y="2741431"/>
                  <a:ext cx="189720" cy="115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87" name="Ink 86">
                <a:extLst>
                  <a:ext uri="{FF2B5EF4-FFF2-40B4-BE49-F238E27FC236}">
                    <a16:creationId xmlns:a16="http://schemas.microsoft.com/office/drawing/2014/main" id="{E2CFA0B1-9BC4-7D76-E1EA-8CAB47865A4C}"/>
                  </a:ext>
                </a:extLst>
              </p14:cNvPr>
              <p14:cNvContentPartPr/>
              <p14:nvPr/>
            </p14:nvContentPartPr>
            <p14:xfrm>
              <a:off x="7385603" y="595831"/>
              <a:ext cx="345960" cy="257400"/>
            </p14:xfrm>
          </p:contentPart>
        </mc:Choice>
        <mc:Fallback>
          <p:pic>
            <p:nvPicPr>
              <p:cNvPr id="87" name="Ink 86">
                <a:extLst>
                  <a:ext uri="{FF2B5EF4-FFF2-40B4-BE49-F238E27FC236}">
                    <a16:creationId xmlns:a16="http://schemas.microsoft.com/office/drawing/2014/main" id="{E2CFA0B1-9BC4-7D76-E1EA-8CAB47865A4C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7375163" y="585031"/>
                <a:ext cx="367200" cy="278640"/>
              </a:xfrm>
              <a:prstGeom prst="rect">
                <a:avLst/>
              </a:prstGeom>
            </p:spPr>
          </p:pic>
        </mc:Fallback>
      </mc:AlternateContent>
      <p:grpSp>
        <p:nvGrpSpPr>
          <p:cNvPr id="98" name="Group 97">
            <a:extLst>
              <a:ext uri="{FF2B5EF4-FFF2-40B4-BE49-F238E27FC236}">
                <a16:creationId xmlns:a16="http://schemas.microsoft.com/office/drawing/2014/main" id="{62D4DBB9-FDC3-2D56-9218-41A345534B17}"/>
              </a:ext>
            </a:extLst>
          </p:cNvPr>
          <p:cNvGrpSpPr/>
          <p:nvPr/>
        </p:nvGrpSpPr>
        <p:grpSpPr>
          <a:xfrm>
            <a:off x="5414243" y="1049431"/>
            <a:ext cx="2685960" cy="1662120"/>
            <a:chOff x="5414243" y="1049431"/>
            <a:chExt cx="2685960" cy="1662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8291BD25-3321-CEF1-6756-C0664BF6C97C}"/>
                    </a:ext>
                  </a:extLst>
                </p14:cNvPr>
                <p14:cNvContentPartPr/>
                <p14:nvPr/>
              </p14:nvContentPartPr>
              <p14:xfrm>
                <a:off x="5633123" y="1049431"/>
                <a:ext cx="2467080" cy="105660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8291BD25-3321-CEF1-6756-C0664BF6C97C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5622323" y="1038631"/>
                  <a:ext cx="2488320" cy="107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481AF9E-C39F-EF2B-4613-040262FC958A}"/>
                    </a:ext>
                  </a:extLst>
                </p14:cNvPr>
                <p14:cNvContentPartPr/>
                <p14:nvPr/>
              </p14:nvContentPartPr>
              <p14:xfrm>
                <a:off x="6079163" y="1922431"/>
                <a:ext cx="34920" cy="22860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481AF9E-C39F-EF2B-4613-040262FC958A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6068723" y="1911991"/>
                  <a:ext cx="5616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86D88EB0-462C-91C6-458C-A42AE7E59770}"/>
                    </a:ext>
                  </a:extLst>
                </p14:cNvPr>
                <p14:cNvContentPartPr/>
                <p14:nvPr/>
              </p14:nvContentPartPr>
              <p14:xfrm>
                <a:off x="7882403" y="1887871"/>
                <a:ext cx="36720" cy="21996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86D88EB0-462C-91C6-458C-A42AE7E59770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871603" y="1877071"/>
                  <a:ext cx="57960" cy="24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DD2E2608-06FB-80D8-DBB9-2FE4C410286C}"/>
                    </a:ext>
                  </a:extLst>
                </p14:cNvPr>
                <p14:cNvContentPartPr/>
                <p14:nvPr/>
              </p14:nvContentPartPr>
              <p14:xfrm>
                <a:off x="7909043" y="2292151"/>
                <a:ext cx="139680" cy="17928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DD2E2608-06FB-80D8-DBB9-2FE4C410286C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898603" y="2281711"/>
                  <a:ext cx="16092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07B676D9-41A7-4FA8-D659-0347BF781FD5}"/>
                    </a:ext>
                  </a:extLst>
                </p14:cNvPr>
                <p14:cNvContentPartPr/>
                <p14:nvPr/>
              </p14:nvContentPartPr>
              <p14:xfrm>
                <a:off x="5414243" y="1098751"/>
                <a:ext cx="2649600" cy="161280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07B676D9-41A7-4FA8-D659-0347BF781FD5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403803" y="1087951"/>
                  <a:ext cx="2670840" cy="163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315AE6A3-7B01-AA64-3A15-D4824C2FA9D3}"/>
                    </a:ext>
                  </a:extLst>
                </p14:cNvPr>
                <p14:cNvContentPartPr/>
                <p14:nvPr/>
              </p14:nvContentPartPr>
              <p14:xfrm>
                <a:off x="6056843" y="2277031"/>
                <a:ext cx="153360" cy="14112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315AE6A3-7B01-AA64-3A15-D4824C2FA9D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046403" y="2266231"/>
                  <a:ext cx="17460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3D7C2D1F-A769-1355-0968-C57ADFB540FD}"/>
                    </a:ext>
                  </a:extLst>
                </p14:cNvPr>
                <p14:cNvContentPartPr/>
                <p14:nvPr/>
              </p14:nvContentPartPr>
              <p14:xfrm>
                <a:off x="6809963" y="1888951"/>
                <a:ext cx="69840" cy="15408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3D7C2D1F-A769-1355-0968-C57ADFB540FD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6799163" y="1878511"/>
                  <a:ext cx="9108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EBBB987C-D67C-FCBA-56CD-F1699E6C6E89}"/>
                    </a:ext>
                  </a:extLst>
                </p14:cNvPr>
                <p14:cNvContentPartPr/>
                <p14:nvPr/>
              </p14:nvContentPartPr>
              <p14:xfrm>
                <a:off x="6794843" y="2179831"/>
                <a:ext cx="190800" cy="14904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EBBB987C-D67C-FCBA-56CD-F1699E6C6E89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6784403" y="2169031"/>
                  <a:ext cx="21204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D651D4F1-5C18-F0B3-E3F7-D220A1D27829}"/>
                    </a:ext>
                  </a:extLst>
                </p14:cNvPr>
                <p14:cNvContentPartPr/>
                <p14:nvPr/>
              </p14:nvContentPartPr>
              <p14:xfrm>
                <a:off x="6783683" y="1189111"/>
                <a:ext cx="117000" cy="7524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D651D4F1-5C18-F0B3-E3F7-D220A1D2782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773243" y="1178311"/>
                  <a:ext cx="138240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4B062E01-6CAE-8C5E-6CCF-315CA17CCEC9}"/>
                    </a:ext>
                  </a:extLst>
                </p14:cNvPr>
                <p14:cNvContentPartPr/>
                <p14:nvPr/>
              </p14:nvContentPartPr>
              <p14:xfrm>
                <a:off x="6999683" y="1125751"/>
                <a:ext cx="18360" cy="10116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4B062E01-6CAE-8C5E-6CCF-315CA17CCEC9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988883" y="1115311"/>
                  <a:ext cx="39600" cy="12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A4F0FE1E-70DD-B28D-114F-634AE164CC62}"/>
                    </a:ext>
                  </a:extLst>
                </p14:cNvPr>
                <p14:cNvContentPartPr/>
                <p14:nvPr/>
              </p14:nvContentPartPr>
              <p14:xfrm>
                <a:off x="6984203" y="1190551"/>
                <a:ext cx="64800" cy="1008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A4F0FE1E-70DD-B28D-114F-634AE164CC62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6973403" y="1180111"/>
                  <a:ext cx="86040" cy="3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AFDA473D-0807-8A2F-F42B-7E7790E4FD6F}"/>
                    </a:ext>
                  </a:extLst>
                </p14:cNvPr>
                <p14:cNvContentPartPr/>
                <p14:nvPr/>
              </p14:nvContentPartPr>
              <p14:xfrm>
                <a:off x="7114883" y="1081111"/>
                <a:ext cx="119880" cy="11700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AFDA473D-0807-8A2F-F42B-7E7790E4FD6F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104443" y="1070311"/>
                  <a:ext cx="141120" cy="13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AFC68CB8-467C-4143-203B-694977A5EB0F}"/>
                    </a:ext>
                  </a:extLst>
                </p14:cNvPr>
                <p14:cNvContentPartPr/>
                <p14:nvPr/>
              </p14:nvContentPartPr>
              <p14:xfrm>
                <a:off x="6854243" y="1233031"/>
                <a:ext cx="440640" cy="10260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AFC68CB8-467C-4143-203B-694977A5EB0F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6843443" y="1222591"/>
                  <a:ext cx="46188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FA704B1F-A8FD-F3BF-7BE7-C5B6332FFD76}"/>
                    </a:ext>
                  </a:extLst>
                </p14:cNvPr>
                <p14:cNvContentPartPr/>
                <p14:nvPr/>
              </p14:nvContentPartPr>
              <p14:xfrm>
                <a:off x="7137563" y="1321951"/>
                <a:ext cx="166680" cy="9828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FA704B1F-A8FD-F3BF-7BE7-C5B6332FFD76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126763" y="1311511"/>
                  <a:ext cx="18792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67EC86D9-E07D-BA99-B0A5-8C777AC581CF}"/>
                    </a:ext>
                  </a:extLst>
                </p14:cNvPr>
                <p14:cNvContentPartPr/>
                <p14:nvPr/>
              </p14:nvContentPartPr>
              <p14:xfrm>
                <a:off x="6380483" y="2164711"/>
                <a:ext cx="130320" cy="9540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67EC86D9-E07D-BA99-B0A5-8C777AC581CF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6370043" y="2153911"/>
                  <a:ext cx="15156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CE5FE804-4D76-9C80-9934-52647656B484}"/>
                    </a:ext>
                  </a:extLst>
                </p14:cNvPr>
                <p14:cNvContentPartPr/>
                <p14:nvPr/>
              </p14:nvContentPartPr>
              <p14:xfrm>
                <a:off x="6487763" y="2405191"/>
                <a:ext cx="17280" cy="4752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CE5FE804-4D76-9C80-9934-52647656B484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6476963" y="2394391"/>
                  <a:ext cx="3852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A59CA307-371C-72C5-D32F-019EDA620EB7}"/>
                    </a:ext>
                  </a:extLst>
                </p14:cNvPr>
                <p14:cNvContentPartPr/>
                <p14:nvPr/>
              </p14:nvContentPartPr>
              <p14:xfrm>
                <a:off x="7306763" y="2199271"/>
                <a:ext cx="78120" cy="10152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A59CA307-371C-72C5-D32F-019EDA620EB7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296323" y="2188471"/>
                  <a:ext cx="99360" cy="12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1BB9A265-320F-CBB1-5841-288023874DD4}"/>
                    </a:ext>
                  </a:extLst>
                </p14:cNvPr>
                <p14:cNvContentPartPr/>
                <p14:nvPr/>
              </p14:nvContentPartPr>
              <p14:xfrm>
                <a:off x="7366523" y="2528671"/>
                <a:ext cx="18000" cy="5868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1BB9A265-320F-CBB1-5841-288023874DD4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7356083" y="2518231"/>
                  <a:ext cx="39240" cy="7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8FE61B8B-D632-8909-F0BE-D4997F0C0875}"/>
                    </a:ext>
                  </a:extLst>
                </p14:cNvPr>
                <p14:cNvContentPartPr/>
                <p14:nvPr/>
              </p14:nvContentPartPr>
              <p14:xfrm>
                <a:off x="6231443" y="1802191"/>
                <a:ext cx="1835280" cy="61524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8FE61B8B-D632-8909-F0BE-D4997F0C0875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220643" y="1791751"/>
                  <a:ext cx="1856520" cy="636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57F739F-8F93-1CBF-E686-57D143C6536B}"/>
              </a:ext>
            </a:extLst>
          </p:cNvPr>
          <p:cNvGrpSpPr/>
          <p:nvPr/>
        </p:nvGrpSpPr>
        <p:grpSpPr>
          <a:xfrm>
            <a:off x="6256643" y="1845391"/>
            <a:ext cx="261360" cy="332280"/>
            <a:chOff x="6256643" y="1845391"/>
            <a:chExt cx="261360" cy="332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550756C9-B4A8-07E5-AED6-2E083327F3DC}"/>
                    </a:ext>
                  </a:extLst>
                </p14:cNvPr>
                <p14:cNvContentPartPr/>
                <p14:nvPr/>
              </p14:nvContentPartPr>
              <p14:xfrm>
                <a:off x="6256643" y="1845391"/>
                <a:ext cx="261360" cy="27828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550756C9-B4A8-07E5-AED6-2E083327F3DC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6249083" y="1837831"/>
                  <a:ext cx="27612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E567CA69-87A9-57B3-7BAA-DE942571B59E}"/>
                    </a:ext>
                  </a:extLst>
                </p14:cNvPr>
                <p14:cNvContentPartPr/>
                <p14:nvPr/>
              </p14:nvContentPartPr>
              <p14:xfrm>
                <a:off x="6284363" y="1909111"/>
                <a:ext cx="195480" cy="26856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E567CA69-87A9-57B3-7BAA-DE942571B59E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6276803" y="1901911"/>
                  <a:ext cx="210240" cy="283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E3B62008-0CDA-3862-D68A-30B02C81B817}"/>
              </a:ext>
            </a:extLst>
          </p:cNvPr>
          <p:cNvGrpSpPr/>
          <p:nvPr/>
        </p:nvGrpSpPr>
        <p:grpSpPr>
          <a:xfrm>
            <a:off x="5672723" y="2816671"/>
            <a:ext cx="2934000" cy="1358640"/>
            <a:chOff x="5672723" y="2816671"/>
            <a:chExt cx="2934000" cy="1358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A972D3BF-1D53-0484-0F17-24EDB9479717}"/>
                    </a:ext>
                  </a:extLst>
                </p14:cNvPr>
                <p14:cNvContentPartPr/>
                <p14:nvPr/>
              </p14:nvContentPartPr>
              <p14:xfrm>
                <a:off x="5672723" y="2928271"/>
                <a:ext cx="2401200" cy="63684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A972D3BF-1D53-0484-0F17-24EDB9479717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5665163" y="2920711"/>
                  <a:ext cx="2415960" cy="65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DF9B5E41-321A-FBF5-C807-8687470E59F7}"/>
                    </a:ext>
                  </a:extLst>
                </p14:cNvPr>
                <p14:cNvContentPartPr/>
                <p14:nvPr/>
              </p14:nvContentPartPr>
              <p14:xfrm>
                <a:off x="6910763" y="3410671"/>
                <a:ext cx="89640" cy="36684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DF9B5E41-321A-FBF5-C807-8687470E59F7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6903203" y="3403111"/>
                  <a:ext cx="104400" cy="38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BE219E54-ED75-0446-E241-F411ED814F2F}"/>
                    </a:ext>
                  </a:extLst>
                </p14:cNvPr>
                <p14:cNvContentPartPr/>
                <p14:nvPr/>
              </p14:nvContentPartPr>
              <p14:xfrm>
                <a:off x="6809243" y="3915391"/>
                <a:ext cx="126000" cy="17640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BE219E54-ED75-0446-E241-F411ED814F2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6801683" y="3907831"/>
                  <a:ext cx="14076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93996B2E-DCCF-E778-FF84-F352CA32805B}"/>
                    </a:ext>
                  </a:extLst>
                </p14:cNvPr>
                <p14:cNvContentPartPr/>
                <p14:nvPr/>
              </p14:nvContentPartPr>
              <p14:xfrm>
                <a:off x="7005083" y="4037791"/>
                <a:ext cx="70920" cy="13752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93996B2E-DCCF-E778-FF84-F352CA32805B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6997523" y="4030231"/>
                  <a:ext cx="8604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B30F839E-3AA1-D7E8-F3F6-5BA36CFD8C4D}"/>
                    </a:ext>
                  </a:extLst>
                </p14:cNvPr>
                <p14:cNvContentPartPr/>
                <p14:nvPr/>
              </p14:nvContentPartPr>
              <p14:xfrm>
                <a:off x="7102283" y="3960031"/>
                <a:ext cx="99000" cy="2376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B30F839E-3AA1-D7E8-F3F6-5BA36CFD8C4D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094723" y="3952471"/>
                  <a:ext cx="11412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7FA50B29-6CBA-1BEB-2A83-AEE67FB16E40}"/>
                    </a:ext>
                  </a:extLst>
                </p14:cNvPr>
                <p14:cNvContentPartPr/>
                <p14:nvPr/>
              </p14:nvContentPartPr>
              <p14:xfrm>
                <a:off x="7144403" y="4034191"/>
                <a:ext cx="65520" cy="3348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7FA50B29-6CBA-1BEB-2A83-AEE67FB16E40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136843" y="4026631"/>
                  <a:ext cx="8028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09E5367F-FCDD-C8CA-C062-2D24B75879B1}"/>
                    </a:ext>
                  </a:extLst>
                </p14:cNvPr>
                <p14:cNvContentPartPr/>
                <p14:nvPr/>
              </p14:nvContentPartPr>
              <p14:xfrm>
                <a:off x="7337363" y="3988111"/>
                <a:ext cx="122040" cy="10548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09E5367F-FCDD-C8CA-C062-2D24B75879B1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329803" y="3980551"/>
                  <a:ext cx="137160" cy="12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6E91231E-7B65-4521-A3E2-253A896C5052}"/>
                    </a:ext>
                  </a:extLst>
                </p14:cNvPr>
                <p14:cNvContentPartPr/>
                <p14:nvPr/>
              </p14:nvContentPartPr>
              <p14:xfrm>
                <a:off x="7445003" y="3981631"/>
                <a:ext cx="120240" cy="6480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6E91231E-7B65-4521-A3E2-253A896C5052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7437443" y="3974071"/>
                  <a:ext cx="135360" cy="7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81035FBC-C5B9-0078-A181-FFEF6B1A0324}"/>
                    </a:ext>
                  </a:extLst>
                </p14:cNvPr>
                <p14:cNvContentPartPr/>
                <p14:nvPr/>
              </p14:nvContentPartPr>
              <p14:xfrm>
                <a:off x="7979603" y="3357031"/>
                <a:ext cx="86040" cy="38160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81035FBC-C5B9-0078-A181-FFEF6B1A0324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7972043" y="3349471"/>
                  <a:ext cx="101160" cy="39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8D419C0D-F2E5-F735-8FC5-B41AB5C6BD82}"/>
                    </a:ext>
                  </a:extLst>
                </p14:cNvPr>
                <p14:cNvContentPartPr/>
                <p14:nvPr/>
              </p14:nvContentPartPr>
              <p14:xfrm>
                <a:off x="7931363" y="3810631"/>
                <a:ext cx="139320" cy="90000"/>
              </p14:xfrm>
            </p:contentPart>
          </mc:Choice>
          <mc:Fallback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8D419C0D-F2E5-F735-8FC5-B41AB5C6BD82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923803" y="3803071"/>
                  <a:ext cx="154440" cy="10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E4162C2B-DAE7-DD99-547B-12B4ABE32753}"/>
                    </a:ext>
                  </a:extLst>
                </p14:cNvPr>
                <p14:cNvContentPartPr/>
                <p14:nvPr/>
              </p14:nvContentPartPr>
              <p14:xfrm>
                <a:off x="7962323" y="3698311"/>
                <a:ext cx="110160" cy="19440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E4162C2B-DAE7-DD99-547B-12B4ABE32753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954763" y="3690751"/>
                  <a:ext cx="12528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143EA447-3091-228D-4BAB-C55992B291DE}"/>
                    </a:ext>
                  </a:extLst>
                </p14:cNvPr>
                <p14:cNvContentPartPr/>
                <p14:nvPr/>
              </p14:nvContentPartPr>
              <p14:xfrm>
                <a:off x="6085643" y="2816671"/>
                <a:ext cx="2521080" cy="1284120"/>
              </p14:xfrm>
            </p:contentPart>
          </mc:Choice>
          <mc:Fallback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143EA447-3091-228D-4BAB-C55992B291DE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078083" y="2809111"/>
                  <a:ext cx="2536200" cy="12992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916128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Simple Pseudocode</a:t>
            </a:r>
          </a:p>
        </p:txBody>
      </p:sp>
      <p:pic>
        <p:nvPicPr>
          <p:cNvPr id="2" name="Picture 1" descr="images/bisectionSimple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828800"/>
            <a:ext cx="5105400" cy="1143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0510BC75-2B8F-AB83-E3FC-58596948835D}"/>
              </a:ext>
            </a:extLst>
          </p:cNvPr>
          <p:cNvGrpSpPr/>
          <p:nvPr/>
        </p:nvGrpSpPr>
        <p:grpSpPr>
          <a:xfrm>
            <a:off x="4183403" y="209191"/>
            <a:ext cx="3519000" cy="1289160"/>
            <a:chOff x="4183403" y="209191"/>
            <a:chExt cx="3519000" cy="128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F9E8721D-1885-570D-E7AC-5ABDE477D4BE}"/>
                    </a:ext>
                  </a:extLst>
                </p14:cNvPr>
                <p14:cNvContentPartPr/>
                <p14:nvPr/>
              </p14:nvContentPartPr>
              <p14:xfrm>
                <a:off x="4792523" y="209191"/>
                <a:ext cx="2909880" cy="104148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F9E8721D-1885-570D-E7AC-5ABDE477D4BE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784963" y="201631"/>
                  <a:ext cx="2925000" cy="105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D3FE39F7-A311-4897-B477-609D72589B03}"/>
                    </a:ext>
                  </a:extLst>
                </p14:cNvPr>
                <p14:cNvContentPartPr/>
                <p14:nvPr/>
              </p14:nvContentPartPr>
              <p14:xfrm>
                <a:off x="5013203" y="1310791"/>
                <a:ext cx="111600" cy="15552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D3FE39F7-A311-4897-B477-609D72589B03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005643" y="1303231"/>
                  <a:ext cx="12672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5784CFC3-7C45-9113-3C36-D45CB45488A7}"/>
                    </a:ext>
                  </a:extLst>
                </p14:cNvPr>
                <p14:cNvContentPartPr/>
                <p14:nvPr/>
              </p14:nvContentPartPr>
              <p14:xfrm>
                <a:off x="5020763" y="1348231"/>
                <a:ext cx="100440" cy="15012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5784CFC3-7C45-9113-3C36-D45CB45488A7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013203" y="1340671"/>
                  <a:ext cx="11520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CB4E1186-E85F-31FD-3B63-D5F923978387}"/>
                    </a:ext>
                  </a:extLst>
                </p14:cNvPr>
                <p14:cNvContentPartPr/>
                <p14:nvPr/>
              </p14:nvContentPartPr>
              <p14:xfrm>
                <a:off x="4228403" y="496471"/>
                <a:ext cx="89640" cy="27072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CB4E1186-E85F-31FD-3B63-D5F923978387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220843" y="488911"/>
                  <a:ext cx="104400" cy="28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093C9C52-9F4B-A178-9378-E8CD9113E4F8}"/>
                    </a:ext>
                  </a:extLst>
                </p14:cNvPr>
                <p14:cNvContentPartPr/>
                <p14:nvPr/>
              </p14:nvContentPartPr>
              <p14:xfrm>
                <a:off x="4183403" y="664231"/>
                <a:ext cx="102600" cy="622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093C9C52-9F4B-A178-9378-E8CD9113E4F8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175843" y="656671"/>
                  <a:ext cx="11772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33D77606-EC38-06BB-9858-7D11E456430A}"/>
                    </a:ext>
                  </a:extLst>
                </p14:cNvPr>
                <p14:cNvContentPartPr/>
                <p14:nvPr/>
              </p14:nvContentPartPr>
              <p14:xfrm>
                <a:off x="4345043" y="530311"/>
                <a:ext cx="64080" cy="20592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33D77606-EC38-06BB-9858-7D11E456430A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337483" y="522751"/>
                  <a:ext cx="7920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6898903D-7FE1-72BA-9C3A-35D6F8843DB7}"/>
                    </a:ext>
                  </a:extLst>
                </p14:cNvPr>
                <p14:cNvContentPartPr/>
                <p14:nvPr/>
              </p14:nvContentPartPr>
              <p14:xfrm>
                <a:off x="4400483" y="619951"/>
                <a:ext cx="111960" cy="687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6898903D-7FE1-72BA-9C3A-35D6F8843DB7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4392923" y="612391"/>
                  <a:ext cx="12708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D0CCB163-6C2F-0BC8-126C-3160CBB7DB33}"/>
                    </a:ext>
                  </a:extLst>
                </p14:cNvPr>
                <p14:cNvContentPartPr/>
                <p14:nvPr/>
              </p14:nvContentPartPr>
              <p14:xfrm>
                <a:off x="4471043" y="613111"/>
                <a:ext cx="43920" cy="13284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D0CCB163-6C2F-0BC8-126C-3160CBB7DB33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463483" y="605551"/>
                  <a:ext cx="5904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3552128B-5D17-78FE-0413-CCACD0D0A844}"/>
                    </a:ext>
                  </a:extLst>
                </p14:cNvPr>
                <p14:cNvContentPartPr/>
                <p14:nvPr/>
              </p14:nvContentPartPr>
              <p14:xfrm>
                <a:off x="4500563" y="489991"/>
                <a:ext cx="125280" cy="28836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3552128B-5D17-78FE-0413-CCACD0D0A844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493003" y="482431"/>
                  <a:ext cx="14040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AB9217DC-16E9-055D-DC81-C08186542D2A}"/>
                    </a:ext>
                  </a:extLst>
                </p14:cNvPr>
                <p14:cNvContentPartPr/>
                <p14:nvPr/>
              </p14:nvContentPartPr>
              <p14:xfrm>
                <a:off x="4448723" y="1012711"/>
                <a:ext cx="173520" cy="23184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AB9217DC-16E9-055D-DC81-C08186542D2A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441163" y="1005151"/>
                  <a:ext cx="188640" cy="246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44F0863-E7B5-F9D3-FAD4-76DBD68DA238}"/>
              </a:ext>
            </a:extLst>
          </p:cNvPr>
          <p:cNvGrpSpPr/>
          <p:nvPr/>
        </p:nvGrpSpPr>
        <p:grpSpPr>
          <a:xfrm>
            <a:off x="5683523" y="1071391"/>
            <a:ext cx="121680" cy="408960"/>
            <a:chOff x="5683523" y="1071391"/>
            <a:chExt cx="121680" cy="408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FFCAFFB6-A4D4-D888-9B7D-DE9905386989}"/>
                    </a:ext>
                  </a:extLst>
                </p14:cNvPr>
                <p14:cNvContentPartPr/>
                <p14:nvPr/>
              </p14:nvContentPartPr>
              <p14:xfrm>
                <a:off x="5683523" y="1071391"/>
                <a:ext cx="48240" cy="2480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FFCAFFB6-A4D4-D888-9B7D-DE9905386989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676323" y="1063831"/>
                  <a:ext cx="6300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760E04D1-7BC9-04BB-A63D-82831F28965A}"/>
                    </a:ext>
                  </a:extLst>
                </p14:cNvPr>
                <p14:cNvContentPartPr/>
                <p14:nvPr/>
              </p14:nvContentPartPr>
              <p14:xfrm>
                <a:off x="5688923" y="1368391"/>
                <a:ext cx="116280" cy="11196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760E04D1-7BC9-04BB-A63D-82831F28965A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681363" y="1360831"/>
                  <a:ext cx="131400" cy="127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F379C54-E3F6-4C93-83D0-ACFF0B89392E}"/>
              </a:ext>
            </a:extLst>
          </p:cNvPr>
          <p:cNvGrpSpPr/>
          <p:nvPr/>
        </p:nvGrpSpPr>
        <p:grpSpPr>
          <a:xfrm>
            <a:off x="5551043" y="418351"/>
            <a:ext cx="739440" cy="267120"/>
            <a:chOff x="5551043" y="418351"/>
            <a:chExt cx="739440" cy="267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D91E9EEC-C0F3-7878-0F08-565139A34933}"/>
                    </a:ext>
                  </a:extLst>
                </p14:cNvPr>
                <p14:cNvContentPartPr/>
                <p14:nvPr/>
              </p14:nvContentPartPr>
              <p14:xfrm>
                <a:off x="5560763" y="471271"/>
                <a:ext cx="71640" cy="21420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D91E9EEC-C0F3-7878-0F08-565139A34933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553203" y="463711"/>
                  <a:ext cx="8676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E74887B-F9C9-5472-4E8D-89A944AC1204}"/>
                    </a:ext>
                  </a:extLst>
                </p14:cNvPr>
                <p14:cNvContentPartPr/>
                <p14:nvPr/>
              </p14:nvContentPartPr>
              <p14:xfrm>
                <a:off x="5551043" y="606631"/>
                <a:ext cx="76320" cy="6732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4E74887B-F9C9-5472-4E8D-89A944AC1204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43483" y="599071"/>
                  <a:ext cx="91440" cy="8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8BB197C-8534-58F1-B21B-43AC562F5DCF}"/>
                    </a:ext>
                  </a:extLst>
                </p14:cNvPr>
                <p14:cNvContentPartPr/>
                <p14:nvPr/>
              </p14:nvContentPartPr>
              <p14:xfrm>
                <a:off x="5692523" y="495031"/>
                <a:ext cx="34920" cy="1605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8BB197C-8534-58F1-B21B-43AC562F5DCF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5684963" y="487471"/>
                  <a:ext cx="5004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F33C3055-5E67-ACC4-62A3-070771C334B0}"/>
                    </a:ext>
                  </a:extLst>
                </p14:cNvPr>
                <p14:cNvContentPartPr/>
                <p14:nvPr/>
              </p14:nvContentPartPr>
              <p14:xfrm>
                <a:off x="5756603" y="549391"/>
                <a:ext cx="47160" cy="6876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F33C3055-5E67-ACC4-62A3-070771C334B0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5749043" y="542191"/>
                  <a:ext cx="62280" cy="8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41E8AB50-47F9-961E-5A5C-DB4DBFCA59A8}"/>
                    </a:ext>
                  </a:extLst>
                </p14:cNvPr>
                <p14:cNvContentPartPr/>
                <p14:nvPr/>
              </p14:nvContentPartPr>
              <p14:xfrm>
                <a:off x="5816003" y="470191"/>
                <a:ext cx="87120" cy="1425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41E8AB50-47F9-961E-5A5C-DB4DBFCA59A8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5808443" y="462631"/>
                  <a:ext cx="10224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429F587B-DE22-DEB5-BCB8-66D9D08CA9AF}"/>
                    </a:ext>
                  </a:extLst>
                </p14:cNvPr>
                <p14:cNvContentPartPr/>
                <p14:nvPr/>
              </p14:nvContentPartPr>
              <p14:xfrm>
                <a:off x="5953883" y="485671"/>
                <a:ext cx="52920" cy="129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429F587B-DE22-DEB5-BCB8-66D9D08CA9AF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5946323" y="478111"/>
                  <a:ext cx="6804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6AB706A9-2278-4513-7BC4-8E146FDCD183}"/>
                    </a:ext>
                  </a:extLst>
                </p14:cNvPr>
                <p14:cNvContentPartPr/>
                <p14:nvPr/>
              </p14:nvContentPartPr>
              <p14:xfrm>
                <a:off x="5943443" y="568831"/>
                <a:ext cx="91440" cy="205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6AB706A9-2278-4513-7BC4-8E146FDCD183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5935883" y="561271"/>
                  <a:ext cx="10620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9B77AFF8-A7BA-47DB-53B5-5C3400AA03A8}"/>
                    </a:ext>
                  </a:extLst>
                </p14:cNvPr>
                <p14:cNvContentPartPr/>
                <p14:nvPr/>
              </p14:nvContentPartPr>
              <p14:xfrm>
                <a:off x="6088883" y="418351"/>
                <a:ext cx="201600" cy="1432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9B77AFF8-A7BA-47DB-53B5-5C3400AA03A8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6081323" y="410791"/>
                  <a:ext cx="216720" cy="158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DEE21A7-56BA-A8DF-6B1C-54C4AB004BD4}"/>
              </a:ext>
            </a:extLst>
          </p:cNvPr>
          <p:cNvGrpSpPr/>
          <p:nvPr/>
        </p:nvGrpSpPr>
        <p:grpSpPr>
          <a:xfrm>
            <a:off x="6644003" y="1162471"/>
            <a:ext cx="842760" cy="552600"/>
            <a:chOff x="6644003" y="1162471"/>
            <a:chExt cx="842760" cy="552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1056263B-9E3C-A378-8F40-C459682909F8}"/>
                    </a:ext>
                  </a:extLst>
                </p14:cNvPr>
                <p14:cNvContentPartPr/>
                <p14:nvPr/>
              </p14:nvContentPartPr>
              <p14:xfrm>
                <a:off x="6644003" y="1162471"/>
                <a:ext cx="39960" cy="1562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1056263B-9E3C-A378-8F40-C459682909F8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636443" y="1154911"/>
                  <a:ext cx="5472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FC2674BD-B635-1B8E-740D-1CDAD8CD4A69}"/>
                    </a:ext>
                  </a:extLst>
                </p14:cNvPr>
                <p14:cNvContentPartPr/>
                <p14:nvPr/>
              </p14:nvContentPartPr>
              <p14:xfrm>
                <a:off x="6682523" y="1437151"/>
                <a:ext cx="124920" cy="16308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FC2674BD-B635-1B8E-740D-1CDAD8CD4A69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6674963" y="1429591"/>
                  <a:ext cx="14004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8174B2FD-7E18-4FFE-AA7C-7C0537DB5D77}"/>
                    </a:ext>
                  </a:extLst>
                </p14:cNvPr>
                <p14:cNvContentPartPr/>
                <p14:nvPr/>
              </p14:nvContentPartPr>
              <p14:xfrm>
                <a:off x="6933443" y="1495831"/>
                <a:ext cx="78120" cy="147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8174B2FD-7E18-4FFE-AA7C-7C0537DB5D77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925883" y="1488271"/>
                  <a:ext cx="9324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AF9FEE64-77F1-0E91-EB17-A3E6E631A05A}"/>
                    </a:ext>
                  </a:extLst>
                </p14:cNvPr>
                <p14:cNvContentPartPr/>
                <p14:nvPr/>
              </p14:nvContentPartPr>
              <p14:xfrm>
                <a:off x="6926243" y="1582591"/>
                <a:ext cx="54000" cy="129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AF9FEE64-77F1-0E91-EB17-A3E6E631A05A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6918683" y="1575031"/>
                  <a:ext cx="6912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D056BDDE-00C0-FEC0-53A1-F9E8DBE30329}"/>
                    </a:ext>
                  </a:extLst>
                </p14:cNvPr>
                <p14:cNvContentPartPr/>
                <p14:nvPr/>
              </p14:nvContentPartPr>
              <p14:xfrm>
                <a:off x="7084283" y="1430671"/>
                <a:ext cx="45720" cy="7920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D056BDDE-00C0-FEC0-53A1-F9E8DBE30329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7076723" y="1423111"/>
                  <a:ext cx="6084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9F60A957-5676-D7DF-F067-6018808CB7E2}"/>
                    </a:ext>
                  </a:extLst>
                </p14:cNvPr>
                <p14:cNvContentPartPr/>
                <p14:nvPr/>
              </p14:nvContentPartPr>
              <p14:xfrm>
                <a:off x="7181483" y="1413391"/>
                <a:ext cx="360" cy="8496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9F60A957-5676-D7DF-F067-6018808CB7E2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7173923" y="1405831"/>
                  <a:ext cx="15480" cy="10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9B2E495E-C24D-B909-B555-1CB5043EFA61}"/>
                    </a:ext>
                  </a:extLst>
                </p14:cNvPr>
                <p14:cNvContentPartPr/>
                <p14:nvPr/>
              </p14:nvContentPartPr>
              <p14:xfrm>
                <a:off x="7166723" y="1464151"/>
                <a:ext cx="30960" cy="864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9B2E495E-C24D-B909-B555-1CB5043EFA61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7159163" y="1456951"/>
                  <a:ext cx="4572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1946841E-C013-F2CE-18CD-C307D0753E77}"/>
                    </a:ext>
                  </a:extLst>
                </p14:cNvPr>
                <p14:cNvContentPartPr/>
                <p14:nvPr/>
              </p14:nvContentPartPr>
              <p14:xfrm>
                <a:off x="7225403" y="1377751"/>
                <a:ext cx="110880" cy="8064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1946841E-C013-F2CE-18CD-C307D0753E77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217843" y="1370191"/>
                  <a:ext cx="126000" cy="9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B0F0768-7A5C-446E-C045-CDE7CAD0220A}"/>
                    </a:ext>
                  </a:extLst>
                </p14:cNvPr>
                <p14:cNvContentPartPr/>
                <p14:nvPr/>
              </p14:nvContentPartPr>
              <p14:xfrm>
                <a:off x="7199123" y="1485391"/>
                <a:ext cx="287640" cy="5076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B0F0768-7A5C-446E-C045-CDE7CAD0220A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7191563" y="1477831"/>
                  <a:ext cx="30276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1A8ECA86-49F5-9952-C284-77AD5A724C51}"/>
                    </a:ext>
                  </a:extLst>
                </p14:cNvPr>
                <p14:cNvContentPartPr/>
                <p14:nvPr/>
              </p14:nvContentPartPr>
              <p14:xfrm>
                <a:off x="7243403" y="1617151"/>
                <a:ext cx="185760" cy="9792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1A8ECA86-49F5-9952-C284-77AD5A724C51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7235843" y="1609591"/>
                  <a:ext cx="200880" cy="113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40DFBCED-E941-A08B-E72C-E6B84020DD7F}"/>
                  </a:ext>
                </a:extLst>
              </p14:cNvPr>
              <p14:cNvContentPartPr/>
              <p14:nvPr/>
            </p14:nvContentPartPr>
            <p14:xfrm>
              <a:off x="5674523" y="790951"/>
              <a:ext cx="56160" cy="70200"/>
            </p14:xfrm>
          </p:contentPart>
        </mc:Choice>
        <mc:Fallback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40DFBCED-E941-A08B-E72C-E6B84020DD7F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5666963" y="783391"/>
                <a:ext cx="71280" cy="85320"/>
              </a:xfrm>
              <a:prstGeom prst="rect">
                <a:avLst/>
              </a:prstGeom>
            </p:spPr>
          </p:pic>
        </mc:Fallback>
      </mc:AlternateContent>
      <p:grpSp>
        <p:nvGrpSpPr>
          <p:cNvPr id="64" name="Group 63">
            <a:extLst>
              <a:ext uri="{FF2B5EF4-FFF2-40B4-BE49-F238E27FC236}">
                <a16:creationId xmlns:a16="http://schemas.microsoft.com/office/drawing/2014/main" id="{3753B6CD-A05A-DCE0-A10B-1FCFE9773A8B}"/>
              </a:ext>
            </a:extLst>
          </p:cNvPr>
          <p:cNvGrpSpPr/>
          <p:nvPr/>
        </p:nvGrpSpPr>
        <p:grpSpPr>
          <a:xfrm>
            <a:off x="6789443" y="1809751"/>
            <a:ext cx="602640" cy="256320"/>
            <a:chOff x="6789443" y="1809751"/>
            <a:chExt cx="602640" cy="256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5998E919-D682-3A10-04D7-F74AF20E5767}"/>
                    </a:ext>
                  </a:extLst>
                </p14:cNvPr>
                <p14:cNvContentPartPr/>
                <p14:nvPr/>
              </p14:nvContentPartPr>
              <p14:xfrm>
                <a:off x="6789443" y="1992631"/>
                <a:ext cx="20880" cy="684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5998E919-D682-3A10-04D7-F74AF20E5767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6782243" y="1985431"/>
                  <a:ext cx="3600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A9BD93B5-EDB5-C39B-5FB4-85AD54267F20}"/>
                    </a:ext>
                  </a:extLst>
                </p14:cNvPr>
                <p14:cNvContentPartPr/>
                <p14:nvPr/>
              </p14:nvContentPartPr>
              <p14:xfrm>
                <a:off x="6794843" y="1943671"/>
                <a:ext cx="46440" cy="4608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A9BD93B5-EDB5-C39B-5FB4-85AD54267F20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6787283" y="1936111"/>
                  <a:ext cx="61560" cy="6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E3568793-3CD7-DCFA-BCD4-4D1CA4A6AC57}"/>
                    </a:ext>
                  </a:extLst>
                </p14:cNvPr>
                <p14:cNvContentPartPr/>
                <p14:nvPr/>
              </p14:nvContentPartPr>
              <p14:xfrm>
                <a:off x="6911123" y="1817671"/>
                <a:ext cx="108720" cy="24840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E3568793-3CD7-DCFA-BCD4-4D1CA4A6AC57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6903563" y="1810111"/>
                  <a:ext cx="12348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37F94884-ACA3-213E-BECD-070B600237FC}"/>
                    </a:ext>
                  </a:extLst>
                </p14:cNvPr>
                <p14:cNvContentPartPr/>
                <p14:nvPr/>
              </p14:nvContentPartPr>
              <p14:xfrm>
                <a:off x="6900683" y="1943311"/>
                <a:ext cx="103680" cy="3060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37F94884-ACA3-213E-BECD-070B600237FC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6893123" y="1935751"/>
                  <a:ext cx="11880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0A814A8F-386A-4A1D-ABD2-D7CC906F9A82}"/>
                    </a:ext>
                  </a:extLst>
                </p14:cNvPr>
                <p14:cNvContentPartPr/>
                <p14:nvPr/>
              </p14:nvContentPartPr>
              <p14:xfrm>
                <a:off x="7045403" y="1850431"/>
                <a:ext cx="71280" cy="13968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0A814A8F-386A-4A1D-ABD2-D7CC906F9A82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7037843" y="1842871"/>
                  <a:ext cx="8640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408318BF-DC3C-FEE9-6812-4885F2F0D4CD}"/>
                    </a:ext>
                  </a:extLst>
                </p14:cNvPr>
                <p14:cNvContentPartPr/>
                <p14:nvPr/>
              </p14:nvContentPartPr>
              <p14:xfrm>
                <a:off x="7150163" y="1893271"/>
                <a:ext cx="98280" cy="8388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408318BF-DC3C-FEE9-6812-4885F2F0D4CD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7142603" y="1885711"/>
                  <a:ext cx="113400" cy="9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8E17995C-669D-2F90-C7E9-C36D4CF50E0C}"/>
                    </a:ext>
                  </a:extLst>
                </p14:cNvPr>
                <p14:cNvContentPartPr/>
                <p14:nvPr/>
              </p14:nvContentPartPr>
              <p14:xfrm>
                <a:off x="7276883" y="1809751"/>
                <a:ext cx="115200" cy="22320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8E17995C-669D-2F90-C7E9-C36D4CF50E0C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7269323" y="1802191"/>
                  <a:ext cx="130320" cy="238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AC959876-7C05-1426-87A1-8B4707BB4FC5}"/>
              </a:ext>
            </a:extLst>
          </p:cNvPr>
          <p:cNvGrpSpPr/>
          <p:nvPr/>
        </p:nvGrpSpPr>
        <p:grpSpPr>
          <a:xfrm>
            <a:off x="7488563" y="1828111"/>
            <a:ext cx="407160" cy="186120"/>
            <a:chOff x="7488563" y="1828111"/>
            <a:chExt cx="407160" cy="186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2290C3D9-5861-E3D2-86B9-CE6E4A5ECE91}"/>
                    </a:ext>
                  </a:extLst>
                </p14:cNvPr>
                <p14:cNvContentPartPr/>
                <p14:nvPr/>
              </p14:nvContentPartPr>
              <p14:xfrm>
                <a:off x="7488563" y="1925311"/>
                <a:ext cx="72360" cy="3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2290C3D9-5861-E3D2-86B9-CE6E4A5ECE91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7481003" y="1917751"/>
                  <a:ext cx="87480" cy="1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9A03707-1976-57C2-0968-5940125229BB}"/>
                    </a:ext>
                  </a:extLst>
                </p14:cNvPr>
                <p14:cNvContentPartPr/>
                <p14:nvPr/>
              </p14:nvContentPartPr>
              <p14:xfrm>
                <a:off x="7538243" y="1986511"/>
                <a:ext cx="60840" cy="2772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9A03707-1976-57C2-0968-5940125229BB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7530683" y="1978951"/>
                  <a:ext cx="7596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72CAD50F-402E-53B0-34DD-C265D33F16C9}"/>
                    </a:ext>
                  </a:extLst>
                </p14:cNvPr>
                <p14:cNvContentPartPr/>
                <p14:nvPr/>
              </p14:nvContentPartPr>
              <p14:xfrm>
                <a:off x="7685123" y="1828111"/>
                <a:ext cx="210600" cy="17352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72CAD50F-402E-53B0-34DD-C265D33F16C9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677563" y="1820551"/>
                  <a:ext cx="225720" cy="18864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Source: textbook, page 43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Python code for Simple Pseudocode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#from scipy import stats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def</a:t>
            </a:r>
            <a:r>
              <a:rPr>
                <a:latin typeface="Courier"/>
              </a:rPr>
              <a:t> f(x):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stats.norm.cdf(x)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.25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initialize code</a:t>
            </a:r>
            <a:br/>
            <a:r>
              <a:rPr>
                <a:latin typeface="Courier"/>
              </a:rPr>
              <a:t>a</a:t>
            </a:r>
            <a:r>
              <a:rPr>
                <a:solidFill>
                  <a:srgbClr val="666666"/>
                </a:solidFill>
                <a:latin typeface="Courier"/>
              </a:rPr>
              <a:t>=-</a:t>
            </a:r>
            <a:r>
              <a:rPr>
                <a:solidFill>
                  <a:srgbClr val="40A070"/>
                </a:solidFill>
                <a:latin typeface="Courier"/>
              </a:rPr>
              <a:t>0.9</a:t>
            </a:r>
            <a:br/>
            <a:r>
              <a:rPr>
                <a:latin typeface="Courier"/>
              </a:rPr>
              <a:t>b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0.9</a:t>
            </a:r>
            <a:br/>
            <a:r>
              <a:rPr>
                <a:latin typeface="Courier"/>
              </a:rPr>
              <a:t>i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br/>
            <a:r>
              <a:rPr>
                <a:latin typeface="Courier"/>
              </a:rPr>
              <a:t>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f(a)</a:t>
            </a:r>
            <a:br/>
            <a:r>
              <a:rPr>
                <a:latin typeface="Courier"/>
              </a:rPr>
              <a:t>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(a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b)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r>
              <a:rPr>
                <a:latin typeface="Courier"/>
              </a:rPr>
              <a:t> </a:t>
            </a:r>
            <a:r>
              <a:rPr i="1">
                <a:solidFill>
                  <a:srgbClr val="60A0B0"/>
                </a:solidFill>
                <a:latin typeface="Courier"/>
              </a:rPr>
              <a:t># discuss divisor</a:t>
            </a:r>
            <a:br/>
            <a:r>
              <a:rPr>
                <a:latin typeface="Courier"/>
              </a:rPr>
              <a:t>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f(m)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while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19177C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if</a:t>
            </a:r>
            <a:r>
              <a:rPr>
                <a:latin typeface="Courier"/>
              </a:rPr>
              <a:t> L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M</a:t>
            </a:r>
            <a:r>
              <a:rPr>
                <a:solidFill>
                  <a:srgbClr val="666666"/>
                </a:solidFill>
                <a:latin typeface="Courier"/>
              </a:rPr>
              <a:t>&lt;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r>
              <a:rPr>
                <a:latin typeface="Courier"/>
              </a:rPr>
              <a:t>:</a:t>
            </a:r>
            <a:br/>
            <a:r>
              <a:rPr>
                <a:latin typeface="Courier"/>
              </a:rPr>
              <a:t>        b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else</a:t>
            </a:r>
            <a:r>
              <a:rPr>
                <a:latin typeface="Courier"/>
              </a:rPr>
              <a:t>:</a:t>
            </a:r>
            <a:br/>
            <a:r>
              <a:rPr>
                <a:latin typeface="Courier"/>
              </a:rPr>
              <a:t>        a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    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(a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b)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br/>
            <a:r>
              <a:rPr>
                <a:latin typeface="Courier"/>
              </a:rPr>
              <a:t>    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f(m)</a:t>
            </a:r>
            <a:br/>
            <a:r>
              <a:rPr>
                <a:latin typeface="Courier"/>
              </a:rPr>
              <a:t>    i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i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"iteration {}, root is located at 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(i,m))</a:t>
            </a:r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"{} iterations processed"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(i))</a:t>
            </a:r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"the root is {} with f({})={}"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(m,m,M))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Pseudocode 2</a:t>
            </a:r>
          </a:p>
        </p:txBody>
      </p:sp>
      <p:pic>
        <p:nvPicPr>
          <p:cNvPr id="2" name="Picture 1" descr="images/bisectionPseudo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384300"/>
            <a:ext cx="5105400" cy="20193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8F35DE3B-0C38-E6AE-7FD0-FB1BCF156705}"/>
              </a:ext>
            </a:extLst>
          </p:cNvPr>
          <p:cNvGrpSpPr/>
          <p:nvPr/>
        </p:nvGrpSpPr>
        <p:grpSpPr>
          <a:xfrm>
            <a:off x="621203" y="1951591"/>
            <a:ext cx="288360" cy="409320"/>
            <a:chOff x="621203" y="1951591"/>
            <a:chExt cx="288360" cy="409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F63FB8DB-695E-91B7-7CD4-84A0997D9633}"/>
                    </a:ext>
                  </a:extLst>
                </p14:cNvPr>
                <p14:cNvContentPartPr/>
                <p14:nvPr/>
              </p14:nvContentPartPr>
              <p14:xfrm>
                <a:off x="621203" y="2025031"/>
                <a:ext cx="137880" cy="33588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F63FB8DB-695E-91B7-7CD4-84A0997D9633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10403" y="2014591"/>
                  <a:ext cx="159120" cy="35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515DEF37-96E8-1009-6799-51B1A4C0AECC}"/>
                    </a:ext>
                  </a:extLst>
                </p14:cNvPr>
                <p14:cNvContentPartPr/>
                <p14:nvPr/>
              </p14:nvContentPartPr>
              <p14:xfrm>
                <a:off x="643523" y="1951591"/>
                <a:ext cx="266040" cy="8028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515DEF37-96E8-1009-6799-51B1A4C0AECC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33083" y="1941151"/>
                  <a:ext cx="287280" cy="101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6C9699E-A649-450E-7828-BCA745E20CAF}"/>
                  </a:ext>
                </a:extLst>
              </p14:cNvPr>
              <p14:cNvContentPartPr/>
              <p14:nvPr/>
            </p14:nvContentPartPr>
            <p14:xfrm>
              <a:off x="1349123" y="1914511"/>
              <a:ext cx="247320" cy="45540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6C9699E-A649-450E-7828-BCA745E20CA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38323" y="1903711"/>
                <a:ext cx="268560" cy="47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CDE45987-7596-48CE-41B4-3038593A3487}"/>
                  </a:ext>
                </a:extLst>
              </p14:cNvPr>
              <p14:cNvContentPartPr/>
              <p14:nvPr/>
            </p14:nvContentPartPr>
            <p14:xfrm>
              <a:off x="4549883" y="294151"/>
              <a:ext cx="172440" cy="3978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CDE45987-7596-48CE-41B4-3038593A348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539443" y="283351"/>
                <a:ext cx="193680" cy="41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2B51F77E-9EB1-27C0-603C-9AB7A371C03C}"/>
                  </a:ext>
                </a:extLst>
              </p14:cNvPr>
              <p14:cNvContentPartPr/>
              <p14:nvPr/>
            </p14:nvContentPartPr>
            <p14:xfrm>
              <a:off x="4995203" y="279391"/>
              <a:ext cx="226440" cy="41040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2B51F77E-9EB1-27C0-603C-9AB7A371C03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984403" y="268951"/>
                <a:ext cx="247680" cy="43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0115E418-DFB7-86E7-FE24-9B5F7D74650F}"/>
                  </a:ext>
                </a:extLst>
              </p14:cNvPr>
              <p14:cNvContentPartPr/>
              <p14:nvPr/>
            </p14:nvContentPartPr>
            <p14:xfrm>
              <a:off x="593483" y="2823511"/>
              <a:ext cx="124920" cy="48708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0115E418-DFB7-86E7-FE24-9B5F7D74650F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83043" y="2812711"/>
                <a:ext cx="146160" cy="50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954D91E9-EE61-00EE-DAED-622574D8C81C}"/>
                  </a:ext>
                </a:extLst>
              </p14:cNvPr>
              <p14:cNvContentPartPr/>
              <p14:nvPr/>
            </p14:nvContentPartPr>
            <p14:xfrm>
              <a:off x="1429403" y="2708311"/>
              <a:ext cx="168120" cy="53424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954D91E9-EE61-00EE-DAED-622574D8C81C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418963" y="2697511"/>
                <a:ext cx="189360" cy="555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Source: textbook, page 43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Python Code for Pseudocode 2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Pseudo-code 2</a:t>
            </a:r>
            <a:br/>
            <a:r>
              <a:rPr b="1">
                <a:solidFill>
                  <a:srgbClr val="008000"/>
                </a:solidFill>
                <a:latin typeface="Courier"/>
              </a:rPr>
              <a:t>from</a:t>
            </a:r>
            <a:r>
              <a:rPr>
                <a:latin typeface="Courier"/>
              </a:rPr>
              <a:t> scipy </a:t>
            </a:r>
            <a:r>
              <a:rPr b="1">
                <a:solidFill>
                  <a:srgbClr val="008000"/>
                </a:solidFill>
                <a:latin typeface="Courier"/>
              </a:rPr>
              <a:t>import</a:t>
            </a:r>
            <a:r>
              <a:rPr>
                <a:latin typeface="Courier"/>
              </a:rPr>
              <a:t> stats</a:t>
            </a:r>
            <a:br/>
            <a:r>
              <a:rPr b="1">
                <a:solidFill>
                  <a:srgbClr val="008000"/>
                </a:solidFill>
                <a:latin typeface="Courier"/>
              </a:rPr>
              <a:t>import</a:t>
            </a:r>
            <a:r>
              <a:rPr>
                <a:latin typeface="Courier"/>
              </a:rPr>
              <a:t> math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def</a:t>
            </a:r>
            <a:r>
              <a:rPr>
                <a:latin typeface="Courier"/>
              </a:rPr>
              <a:t> f(x):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stats.norm.cdf(x)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.25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initialize code</a:t>
            </a:r>
            <a:br/>
            <a:r>
              <a:rPr>
                <a:latin typeface="Courier"/>
              </a:rPr>
              <a:t>a</a:t>
            </a:r>
            <a:r>
              <a:rPr>
                <a:solidFill>
                  <a:srgbClr val="666666"/>
                </a:solidFill>
                <a:latin typeface="Courier"/>
              </a:rPr>
              <a:t>=-</a:t>
            </a:r>
            <a:r>
              <a:rPr>
                <a:solidFill>
                  <a:srgbClr val="40A070"/>
                </a:solidFill>
                <a:latin typeface="Courier"/>
              </a:rPr>
              <a:t>3.0</a:t>
            </a:r>
            <a:br/>
            <a:r>
              <a:rPr>
                <a:latin typeface="Courier"/>
              </a:rPr>
              <a:t>b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br/>
            <a:r>
              <a:rPr>
                <a:latin typeface="Courier"/>
              </a:rPr>
              <a:t>tol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0.0005</a:t>
            </a:r>
            <a:br/>
            <a:r>
              <a:rPr>
                <a:latin typeface="Courier"/>
              </a:rPr>
              <a:t>N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100</a:t>
            </a:r>
            <a:br/>
            <a:r>
              <a:rPr>
                <a:latin typeface="Courier"/>
              </a:rPr>
              <a:t>err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math.fabs(b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latin typeface="Courier"/>
              </a:rPr>
              <a:t>a)</a:t>
            </a:r>
            <a:br/>
            <a:r>
              <a:rPr>
                <a:latin typeface="Courier"/>
              </a:rPr>
              <a:t>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f(a)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for</a:t>
            </a:r>
            <a:r>
              <a:rPr>
                <a:latin typeface="Courier"/>
              </a:rPr>
              <a:t> i </a:t>
            </a:r>
            <a:r>
              <a:rPr b="1">
                <a:solidFill>
                  <a:srgbClr val="007020"/>
                </a:solidFill>
                <a:latin typeface="Courier"/>
              </a:rPr>
              <a:t>in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8000"/>
                </a:solidFill>
                <a:latin typeface="Courier"/>
              </a:rPr>
              <a:t>range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,N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):</a:t>
            </a:r>
            <a:br/>
            <a:r>
              <a:rPr>
                <a:latin typeface="Courier"/>
              </a:rPr>
              <a:t>    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(a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b)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br/>
            <a:r>
              <a:rPr>
                <a:latin typeface="Courier"/>
              </a:rPr>
              <a:t>    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f(m)</a:t>
            </a:r>
            <a:br/>
            <a:r>
              <a:rPr>
                <a:latin typeface="Courier"/>
              </a:rPr>
              <a:t>    err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err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if</a:t>
            </a:r>
            <a:r>
              <a:rPr>
                <a:latin typeface="Courier"/>
              </a:rPr>
              <a:t> (M</a:t>
            </a:r>
            <a:r>
              <a:rPr>
                <a:solidFill>
                  <a:srgbClr val="666666"/>
                </a:solidFill>
                <a:latin typeface="Courier"/>
              </a:rPr>
              <a:t>==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) </a:t>
            </a:r>
            <a:r>
              <a:rPr b="1">
                <a:solidFill>
                  <a:srgbClr val="007020"/>
                </a:solidFill>
                <a:latin typeface="Courier"/>
              </a:rPr>
              <a:t>or</a:t>
            </a:r>
            <a:r>
              <a:rPr>
                <a:latin typeface="Courier"/>
              </a:rPr>
              <a:t> (err</a:t>
            </a:r>
            <a:r>
              <a:rPr>
                <a:solidFill>
                  <a:srgbClr val="666666"/>
                </a:solidFill>
                <a:latin typeface="Courier"/>
              </a:rPr>
              <a:t>&lt;</a:t>
            </a:r>
            <a:r>
              <a:rPr>
                <a:latin typeface="Courier"/>
              </a:rPr>
              <a:t>tol):</a:t>
            </a:r>
            <a:br/>
            <a:r>
              <a:rPr>
                <a:latin typeface="Courier"/>
              </a:rPr>
              <a:t>        </a:t>
            </a:r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"stopping inside for loop at iteration 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(i))</a:t>
            </a:r>
            <a:br/>
            <a:r>
              <a:rPr>
                <a:latin typeface="Courier"/>
              </a:rPr>
              <a:t>        </a:t>
            </a:r>
            <a:r>
              <a:rPr b="1">
                <a:solidFill>
                  <a:srgbClr val="007020"/>
                </a:solidFill>
                <a:latin typeface="Courier"/>
              </a:rPr>
              <a:t>break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if</a:t>
            </a:r>
            <a:r>
              <a:rPr>
                <a:latin typeface="Courier"/>
              </a:rPr>
              <a:t> (L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M</a:t>
            </a:r>
            <a:r>
              <a:rPr>
                <a:solidFill>
                  <a:srgbClr val="666666"/>
                </a:solidFill>
                <a:latin typeface="Courier"/>
              </a:rPr>
              <a:t>&lt;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):</a:t>
            </a:r>
            <a:br/>
            <a:r>
              <a:rPr>
                <a:latin typeface="Courier"/>
              </a:rPr>
              <a:t>        b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else</a:t>
            </a:r>
            <a:r>
              <a:rPr>
                <a:latin typeface="Courier"/>
              </a:rPr>
              <a:t>:</a:t>
            </a:r>
            <a:br/>
            <a:r>
              <a:rPr>
                <a:latin typeface="Courier"/>
              </a:rPr>
              <a:t>        a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    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"the root is {} with f({})={}"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(m,m,M))   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B21238C-D568-83A0-73D5-52481B521682}"/>
              </a:ext>
            </a:extLst>
          </p:cNvPr>
          <p:cNvGrpSpPr/>
          <p:nvPr/>
        </p:nvGrpSpPr>
        <p:grpSpPr>
          <a:xfrm>
            <a:off x="1346243" y="2594911"/>
            <a:ext cx="1830240" cy="1109160"/>
            <a:chOff x="1346243" y="2594911"/>
            <a:chExt cx="1830240" cy="110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0FFC0D0B-85D6-7879-34EE-5FFE8C3CF321}"/>
                    </a:ext>
                  </a:extLst>
                </p14:cNvPr>
                <p14:cNvContentPartPr/>
                <p14:nvPr/>
              </p14:nvContentPartPr>
              <p14:xfrm>
                <a:off x="1346243" y="3226711"/>
                <a:ext cx="688320" cy="477360"/>
              </p14:xfrm>
            </p:contentPart>
          </mc:Choice>
          <mc:Fallback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0FFC0D0B-85D6-7879-34EE-5FFE8C3CF32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335803" y="3215911"/>
                  <a:ext cx="709560" cy="49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F5DC866-E70C-C5B2-6DD0-A634B2556085}"/>
                    </a:ext>
                  </a:extLst>
                </p14:cNvPr>
                <p14:cNvContentPartPr/>
                <p14:nvPr/>
              </p14:nvContentPartPr>
              <p14:xfrm>
                <a:off x="1772843" y="2594911"/>
                <a:ext cx="1403640" cy="8658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F5DC866-E70C-C5B2-6DD0-A634B255608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762043" y="2584471"/>
                  <a:ext cx="1424880" cy="887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F4D2BAD6-D9F6-37CC-D892-6FDFAB884C14}"/>
                  </a:ext>
                </a:extLst>
              </p14:cNvPr>
              <p14:cNvContentPartPr/>
              <p14:nvPr/>
            </p14:nvContentPartPr>
            <p14:xfrm>
              <a:off x="6119843" y="1476031"/>
              <a:ext cx="68400" cy="12132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F4D2BAD6-D9F6-37CC-D892-6FDFAB884C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109043" y="1465231"/>
                <a:ext cx="89640" cy="14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1D2E844-3804-331F-B770-7BEF022F281D}"/>
                  </a:ext>
                </a:extLst>
              </p14:cNvPr>
              <p14:cNvContentPartPr/>
              <p14:nvPr/>
            </p14:nvContentPartPr>
            <p14:xfrm>
              <a:off x="3612443" y="2079391"/>
              <a:ext cx="288360" cy="3870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1D2E844-3804-331F-B770-7BEF022F281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01643" y="2068591"/>
                <a:ext cx="309600" cy="40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B64BE0F5-157B-9446-9470-85A35F0731C1}"/>
                  </a:ext>
                </a:extLst>
              </p14:cNvPr>
              <p14:cNvContentPartPr/>
              <p14:nvPr/>
            </p14:nvContentPartPr>
            <p14:xfrm>
              <a:off x="3919163" y="1900111"/>
              <a:ext cx="515520" cy="46584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B64BE0F5-157B-9446-9470-85A35F0731C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908723" y="1889671"/>
                <a:ext cx="536760" cy="487080"/>
              </a:xfrm>
              <a:prstGeom prst="rect">
                <a:avLst/>
              </a:prstGeom>
            </p:spPr>
          </p:pic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20D2013C-39CC-19BD-87AD-56363D29DAAD}"/>
              </a:ext>
            </a:extLst>
          </p:cNvPr>
          <p:cNvGrpSpPr/>
          <p:nvPr/>
        </p:nvGrpSpPr>
        <p:grpSpPr>
          <a:xfrm>
            <a:off x="4664003" y="1843951"/>
            <a:ext cx="2988000" cy="1416240"/>
            <a:chOff x="4664003" y="1843951"/>
            <a:chExt cx="2988000" cy="1416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363CD56-1F45-9CE9-7EF4-92AA34CEE61F}"/>
                    </a:ext>
                  </a:extLst>
                </p14:cNvPr>
                <p14:cNvContentPartPr/>
                <p14:nvPr/>
              </p14:nvContentPartPr>
              <p14:xfrm>
                <a:off x="4664003" y="1967431"/>
                <a:ext cx="168120" cy="2577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363CD56-1F45-9CE9-7EF4-92AA34CEE61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653563" y="1956631"/>
                  <a:ext cx="18936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3E7A6C44-032B-9DF3-B2DA-EF73D7EC0991}"/>
                    </a:ext>
                  </a:extLst>
                </p14:cNvPr>
                <p14:cNvContentPartPr/>
                <p14:nvPr/>
              </p14:nvContentPartPr>
              <p14:xfrm>
                <a:off x="4861283" y="2123311"/>
                <a:ext cx="94680" cy="6984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3E7A6C44-032B-9DF3-B2DA-EF73D7EC099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850483" y="2112871"/>
                  <a:ext cx="11592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E64DBFE-06C1-0445-5C99-78A54A9F022C}"/>
                    </a:ext>
                  </a:extLst>
                </p14:cNvPr>
                <p14:cNvContentPartPr/>
                <p14:nvPr/>
              </p14:nvContentPartPr>
              <p14:xfrm>
                <a:off x="5093483" y="1863751"/>
                <a:ext cx="201600" cy="24912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E64DBFE-06C1-0445-5C99-78A54A9F022C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083043" y="1853311"/>
                  <a:ext cx="22284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07655DE7-E76A-88B3-1553-4E32A8F4DFD5}"/>
                    </a:ext>
                  </a:extLst>
                </p14:cNvPr>
                <p14:cNvContentPartPr/>
                <p14:nvPr/>
              </p14:nvContentPartPr>
              <p14:xfrm>
                <a:off x="5393363" y="2005591"/>
                <a:ext cx="15840" cy="7776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07655DE7-E76A-88B3-1553-4E32A8F4DFD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382563" y="1995151"/>
                  <a:ext cx="37080" cy="9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BB7C6365-A45F-8120-1B89-5393E02AB559}"/>
                    </a:ext>
                  </a:extLst>
                </p14:cNvPr>
                <p14:cNvContentPartPr/>
                <p14:nvPr/>
              </p14:nvContentPartPr>
              <p14:xfrm>
                <a:off x="5382203" y="1843951"/>
                <a:ext cx="46800" cy="4896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BB7C6365-A45F-8120-1B89-5393E02AB55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371403" y="1833511"/>
                  <a:ext cx="6804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E33837D7-C200-37F5-9EFC-3DDB34DBDB4C}"/>
                    </a:ext>
                  </a:extLst>
                </p14:cNvPr>
                <p14:cNvContentPartPr/>
                <p14:nvPr/>
              </p14:nvContentPartPr>
              <p14:xfrm>
                <a:off x="5500283" y="1850791"/>
                <a:ext cx="250560" cy="32148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E33837D7-C200-37F5-9EFC-3DDB34DBDB4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489843" y="1840351"/>
                  <a:ext cx="271800" cy="34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B86B14FC-1825-9F2E-0A0F-050DD0F94096}"/>
                    </a:ext>
                  </a:extLst>
                </p14:cNvPr>
                <p14:cNvContentPartPr/>
                <p14:nvPr/>
              </p14:nvContentPartPr>
              <p14:xfrm>
                <a:off x="6285083" y="1984351"/>
                <a:ext cx="6480" cy="17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B86B14FC-1825-9F2E-0A0F-050DD0F94096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274643" y="1973551"/>
                  <a:ext cx="2772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2580B12-081E-CE10-25F2-A75464311FD1}"/>
                    </a:ext>
                  </a:extLst>
                </p14:cNvPr>
                <p14:cNvContentPartPr/>
                <p14:nvPr/>
              </p14:nvContentPartPr>
              <p14:xfrm>
                <a:off x="4686683" y="2549911"/>
                <a:ext cx="349920" cy="25092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2580B12-081E-CE10-25F2-A75464311FD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676243" y="2539111"/>
                  <a:ext cx="371160" cy="27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2BEC9199-CB02-3A0A-0D3B-669FCFC48C07}"/>
                    </a:ext>
                  </a:extLst>
                </p14:cNvPr>
                <p14:cNvContentPartPr/>
                <p14:nvPr/>
              </p14:nvContentPartPr>
              <p14:xfrm>
                <a:off x="4999523" y="2404471"/>
                <a:ext cx="510840" cy="4168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BEC9199-CB02-3A0A-0D3B-669FCFC48C07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989083" y="2393671"/>
                  <a:ext cx="532080" cy="43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B47C432E-56B3-920D-D58F-3D4D64696E0D}"/>
                    </a:ext>
                  </a:extLst>
                </p14:cNvPr>
                <p14:cNvContentPartPr/>
                <p14:nvPr/>
              </p14:nvContentPartPr>
              <p14:xfrm>
                <a:off x="5834363" y="2197471"/>
                <a:ext cx="292680" cy="36648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47C432E-56B3-920D-D58F-3D4D64696E0D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823563" y="2186671"/>
                  <a:ext cx="313920" cy="38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E4EA7119-0373-183A-5705-6F57878A4677}"/>
                    </a:ext>
                  </a:extLst>
                </p14:cNvPr>
                <p14:cNvContentPartPr/>
                <p14:nvPr/>
              </p14:nvContentPartPr>
              <p14:xfrm>
                <a:off x="6161603" y="2364511"/>
                <a:ext cx="91080" cy="13068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E4EA7119-0373-183A-5705-6F57878A4677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151163" y="2353711"/>
                  <a:ext cx="11232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48098B81-9B9B-4CA3-18B4-949F4027A509}"/>
                    </a:ext>
                  </a:extLst>
                </p14:cNvPr>
                <p14:cNvContentPartPr/>
                <p14:nvPr/>
              </p14:nvContentPartPr>
              <p14:xfrm>
                <a:off x="6312443" y="2131231"/>
                <a:ext cx="215640" cy="35244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48098B81-9B9B-4CA3-18B4-949F4027A509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301643" y="2120791"/>
                  <a:ext cx="236880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146A7A75-8B4C-A278-68F1-5987BEAECA34}"/>
                    </a:ext>
                  </a:extLst>
                </p14:cNvPr>
                <p14:cNvContentPartPr/>
                <p14:nvPr/>
              </p14:nvContentPartPr>
              <p14:xfrm>
                <a:off x="5597843" y="2839351"/>
                <a:ext cx="357120" cy="4208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146A7A75-8B4C-A278-68F1-5987BEAECA34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587043" y="2828551"/>
                  <a:ext cx="378360" cy="44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2D624C0E-7D9F-876E-4066-4C00E1510CA2}"/>
                    </a:ext>
                  </a:extLst>
                </p14:cNvPr>
                <p14:cNvContentPartPr/>
                <p14:nvPr/>
              </p14:nvContentPartPr>
              <p14:xfrm>
                <a:off x="6050003" y="2950951"/>
                <a:ext cx="115560" cy="5364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2D624C0E-7D9F-876E-4066-4C00E1510CA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039203" y="2940511"/>
                  <a:ext cx="136800" cy="7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A8F1F5F7-DAA7-1AD5-8C7B-7DC6B9E054B5}"/>
                    </a:ext>
                  </a:extLst>
                </p14:cNvPr>
                <p14:cNvContentPartPr/>
                <p14:nvPr/>
              </p14:nvContentPartPr>
              <p14:xfrm>
                <a:off x="6366803" y="2624791"/>
                <a:ext cx="119520" cy="3081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A8F1F5F7-DAA7-1AD5-8C7B-7DC6B9E054B5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356003" y="2614351"/>
                  <a:ext cx="140760" cy="32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96EFB313-A1FD-126E-F569-D7DAF3D4FBCD}"/>
                    </a:ext>
                  </a:extLst>
                </p14:cNvPr>
                <p14:cNvContentPartPr/>
                <p14:nvPr/>
              </p14:nvContentPartPr>
              <p14:xfrm>
                <a:off x="6354203" y="2813071"/>
                <a:ext cx="238680" cy="9036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96EFB313-A1FD-126E-F569-D7DAF3D4FBCD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343763" y="2802631"/>
                  <a:ext cx="259920" cy="11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B4BD86D3-278B-6176-B1A0-C9E31A4384B5}"/>
                    </a:ext>
                  </a:extLst>
                </p14:cNvPr>
                <p14:cNvContentPartPr/>
                <p14:nvPr/>
              </p14:nvContentPartPr>
              <p14:xfrm>
                <a:off x="6592163" y="2557831"/>
                <a:ext cx="119160" cy="27396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B4BD86D3-278B-6176-B1A0-C9E31A4384B5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581723" y="2547031"/>
                  <a:ext cx="140400" cy="29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B337DBEA-8233-811B-77B2-0ED25067F88D}"/>
                    </a:ext>
                  </a:extLst>
                </p14:cNvPr>
                <p14:cNvContentPartPr/>
                <p14:nvPr/>
              </p14:nvContentPartPr>
              <p14:xfrm>
                <a:off x="6758483" y="2721991"/>
                <a:ext cx="140760" cy="13176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B337DBEA-8233-811B-77B2-0ED25067F88D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747683" y="2711551"/>
                  <a:ext cx="162000" cy="15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973AA8FB-152E-846E-918E-A0BCA180D86A}"/>
                    </a:ext>
                  </a:extLst>
                </p14:cNvPr>
                <p14:cNvContentPartPr/>
                <p14:nvPr/>
              </p14:nvContentPartPr>
              <p14:xfrm>
                <a:off x="6879803" y="2313031"/>
                <a:ext cx="285840" cy="4816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973AA8FB-152E-846E-918E-A0BCA180D86A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869003" y="2302591"/>
                  <a:ext cx="307080" cy="50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17B582FF-4076-E625-D4EA-F362EA130311}"/>
                    </a:ext>
                  </a:extLst>
                </p14:cNvPr>
                <p14:cNvContentPartPr/>
                <p14:nvPr/>
              </p14:nvContentPartPr>
              <p14:xfrm>
                <a:off x="6978803" y="2526511"/>
                <a:ext cx="312120" cy="9792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17B582FF-4076-E625-D4EA-F362EA13031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968363" y="2515711"/>
                  <a:ext cx="333360" cy="11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B208EB76-98AD-C741-7A2B-B13BECE964C8}"/>
                    </a:ext>
                  </a:extLst>
                </p14:cNvPr>
                <p14:cNvContentPartPr/>
                <p14:nvPr/>
              </p14:nvContentPartPr>
              <p14:xfrm>
                <a:off x="7501523" y="2324911"/>
                <a:ext cx="85320" cy="16020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208EB76-98AD-C741-7A2B-B13BECE964C8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490723" y="2314111"/>
                  <a:ext cx="10656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617ED864-14F5-9E11-1590-C44919CA998A}"/>
                    </a:ext>
                  </a:extLst>
                </p14:cNvPr>
                <p14:cNvContentPartPr/>
                <p14:nvPr/>
              </p14:nvContentPartPr>
              <p14:xfrm>
                <a:off x="7644803" y="2712631"/>
                <a:ext cx="7200" cy="180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617ED864-14F5-9E11-1590-C44919CA998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634363" y="2702191"/>
                  <a:ext cx="28440" cy="39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0F2B7A2-ED29-53D3-248C-CFC5A06CA72A}"/>
              </a:ext>
            </a:extLst>
          </p:cNvPr>
          <p:cNvGrpSpPr/>
          <p:nvPr/>
        </p:nvGrpSpPr>
        <p:grpSpPr>
          <a:xfrm>
            <a:off x="6367163" y="3326431"/>
            <a:ext cx="2332080" cy="901440"/>
            <a:chOff x="6367163" y="3326431"/>
            <a:chExt cx="2332080" cy="901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4DE07632-3820-EDEF-7940-65DF55A9C0F8}"/>
                    </a:ext>
                  </a:extLst>
                </p14:cNvPr>
                <p14:cNvContentPartPr/>
                <p14:nvPr/>
              </p14:nvContentPartPr>
              <p14:xfrm>
                <a:off x="6367163" y="3417151"/>
                <a:ext cx="274320" cy="3114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DE07632-3820-EDEF-7940-65DF55A9C0F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356363" y="3406711"/>
                  <a:ext cx="295560" cy="33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BD5B22F6-4490-6775-049B-5FA9DE92E037}"/>
                    </a:ext>
                  </a:extLst>
                </p14:cNvPr>
                <p14:cNvContentPartPr/>
                <p14:nvPr/>
              </p14:nvContentPartPr>
              <p14:xfrm>
                <a:off x="6743363" y="3444511"/>
                <a:ext cx="178200" cy="3708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BD5B22F6-4490-6775-049B-5FA9DE92E03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732923" y="3433711"/>
                  <a:ext cx="19944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76735B17-B204-6FEE-D1FE-FE4BF3302F93}"/>
                    </a:ext>
                  </a:extLst>
                </p14:cNvPr>
                <p14:cNvContentPartPr/>
                <p14:nvPr/>
              </p14:nvContentPartPr>
              <p14:xfrm>
                <a:off x="6803843" y="3492031"/>
                <a:ext cx="199440" cy="522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76735B17-B204-6FEE-D1FE-FE4BF3302F93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793043" y="3481231"/>
                  <a:ext cx="22068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4CD74900-BB82-7B3F-1448-702920D6B693}"/>
                    </a:ext>
                  </a:extLst>
                </p14:cNvPr>
                <p14:cNvContentPartPr/>
                <p14:nvPr/>
              </p14:nvContentPartPr>
              <p14:xfrm>
                <a:off x="7091483" y="3441271"/>
                <a:ext cx="103680" cy="1512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4CD74900-BB82-7B3F-1448-702920D6B693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081043" y="3430471"/>
                  <a:ext cx="12492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14CD4CC2-5CEF-B7FF-C21D-A937F9A6D478}"/>
                    </a:ext>
                  </a:extLst>
                </p14:cNvPr>
                <p14:cNvContentPartPr/>
                <p14:nvPr/>
              </p14:nvContentPartPr>
              <p14:xfrm>
                <a:off x="7118483" y="3525511"/>
                <a:ext cx="117720" cy="475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14CD4CC2-5CEF-B7FF-C21D-A937F9A6D478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107683" y="3515071"/>
                  <a:ext cx="13896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F5FDED6B-C096-A219-18E4-8B9FA37B276D}"/>
                    </a:ext>
                  </a:extLst>
                </p14:cNvPr>
                <p14:cNvContentPartPr/>
                <p14:nvPr/>
              </p14:nvContentPartPr>
              <p14:xfrm>
                <a:off x="7437443" y="3326431"/>
                <a:ext cx="273600" cy="21024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F5FDED6B-C096-A219-18E4-8B9FA37B276D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427003" y="3315631"/>
                  <a:ext cx="29484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44903355-F324-A887-4FB7-64663D3136AD}"/>
                    </a:ext>
                  </a:extLst>
                </p14:cNvPr>
                <p14:cNvContentPartPr/>
                <p14:nvPr/>
              </p14:nvContentPartPr>
              <p14:xfrm>
                <a:off x="6564083" y="4045711"/>
                <a:ext cx="11520" cy="18216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44903355-F324-A887-4FB7-64663D3136AD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6553643" y="4034911"/>
                  <a:ext cx="3276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2ECC24E7-EC17-2328-5D44-7AE62366C18A}"/>
                    </a:ext>
                  </a:extLst>
                </p14:cNvPr>
                <p14:cNvContentPartPr/>
                <p14:nvPr/>
              </p14:nvContentPartPr>
              <p14:xfrm>
                <a:off x="6476963" y="3934111"/>
                <a:ext cx="58680" cy="1188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2ECC24E7-EC17-2328-5D44-7AE62366C18A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6466523" y="3923671"/>
                  <a:ext cx="7992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A83CE559-E0F5-4F58-491D-B02FF909E106}"/>
                    </a:ext>
                  </a:extLst>
                </p14:cNvPr>
                <p14:cNvContentPartPr/>
                <p14:nvPr/>
              </p14:nvContentPartPr>
              <p14:xfrm>
                <a:off x="6704123" y="3994951"/>
                <a:ext cx="78120" cy="12132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A83CE559-E0F5-4F58-491D-B02FF909E10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693683" y="3984511"/>
                  <a:ext cx="99360" cy="14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E853338B-0414-1DE4-9BA9-6FEEBEA875FA}"/>
                    </a:ext>
                  </a:extLst>
                </p14:cNvPr>
                <p14:cNvContentPartPr/>
                <p14:nvPr/>
              </p14:nvContentPartPr>
              <p14:xfrm>
                <a:off x="6913643" y="3750511"/>
                <a:ext cx="108720" cy="3240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E853338B-0414-1DE4-9BA9-6FEEBEA875FA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6903203" y="3740071"/>
                  <a:ext cx="129960" cy="34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8B8FA64E-B56F-3067-3084-3B0F246B7B05}"/>
                    </a:ext>
                  </a:extLst>
                </p14:cNvPr>
                <p14:cNvContentPartPr/>
                <p14:nvPr/>
              </p14:nvContentPartPr>
              <p14:xfrm>
                <a:off x="6925523" y="3938791"/>
                <a:ext cx="91440" cy="2124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8B8FA64E-B56F-3067-3084-3B0F246B7B05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6915083" y="3927991"/>
                  <a:ext cx="11268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593F56F9-17AD-4AB5-A00B-68D716DA7EEF}"/>
                    </a:ext>
                  </a:extLst>
                </p14:cNvPr>
                <p14:cNvContentPartPr/>
                <p14:nvPr/>
              </p14:nvContentPartPr>
              <p14:xfrm>
                <a:off x="7082123" y="3799831"/>
                <a:ext cx="61200" cy="11844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593F56F9-17AD-4AB5-A00B-68D716DA7EEF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071683" y="3789031"/>
                  <a:ext cx="82440" cy="13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006EBCA-240D-C67B-12D2-838BB865CAFC}"/>
                    </a:ext>
                  </a:extLst>
                </p14:cNvPr>
                <p14:cNvContentPartPr/>
                <p14:nvPr/>
              </p14:nvContentPartPr>
              <p14:xfrm>
                <a:off x="7191203" y="3634591"/>
                <a:ext cx="351720" cy="33300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006EBCA-240D-C67B-12D2-838BB865CAFC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180403" y="3624151"/>
                  <a:ext cx="37296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5AB79ED5-0764-44EA-750B-E8A56C485DC6}"/>
                    </a:ext>
                  </a:extLst>
                </p14:cNvPr>
                <p14:cNvContentPartPr/>
                <p14:nvPr/>
              </p14:nvContentPartPr>
              <p14:xfrm>
                <a:off x="7449683" y="3816031"/>
                <a:ext cx="83880" cy="864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5AB79ED5-0764-44EA-750B-E8A56C485DC6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439243" y="3805591"/>
                  <a:ext cx="10512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93710AB4-A127-E13E-F68D-48DAC8714B8D}"/>
                    </a:ext>
                  </a:extLst>
                </p14:cNvPr>
                <p14:cNvContentPartPr/>
                <p14:nvPr/>
              </p14:nvContentPartPr>
              <p14:xfrm>
                <a:off x="7693043" y="3749431"/>
                <a:ext cx="67680" cy="144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93710AB4-A127-E13E-F68D-48DAC8714B8D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7682603" y="3738631"/>
                  <a:ext cx="8892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E99C2D2E-44A2-7D9C-30F7-332A903C092A}"/>
                    </a:ext>
                  </a:extLst>
                </p14:cNvPr>
                <p14:cNvContentPartPr/>
                <p14:nvPr/>
              </p14:nvContentPartPr>
              <p14:xfrm>
                <a:off x="7704203" y="3797671"/>
                <a:ext cx="122760" cy="5112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E99C2D2E-44A2-7D9C-30F7-332A903C092A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7693763" y="3787231"/>
                  <a:ext cx="14400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C380BCB7-2380-A2C6-CA8F-2DC5537DBDFE}"/>
                    </a:ext>
                  </a:extLst>
                </p14:cNvPr>
                <p14:cNvContentPartPr/>
                <p14:nvPr/>
              </p14:nvContentPartPr>
              <p14:xfrm>
                <a:off x="8006963" y="3684991"/>
                <a:ext cx="14400" cy="10584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C380BCB7-2380-A2C6-CA8F-2DC5537DBDFE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7996523" y="3674551"/>
                  <a:ext cx="35640" cy="12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16DD156A-98F5-95EC-C9C7-5858DDF2ACFA}"/>
                    </a:ext>
                  </a:extLst>
                </p14:cNvPr>
                <p14:cNvContentPartPr/>
                <p14:nvPr/>
              </p14:nvContentPartPr>
              <p14:xfrm>
                <a:off x="8003003" y="3546391"/>
                <a:ext cx="20160" cy="1296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16DD156A-98F5-95EC-C9C7-5858DDF2ACFA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992203" y="3535951"/>
                  <a:ext cx="4140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0CE25B54-521D-FC34-98AF-DC5A5E5C28AF}"/>
                    </a:ext>
                  </a:extLst>
                </p14:cNvPr>
                <p14:cNvContentPartPr/>
                <p14:nvPr/>
              </p14:nvContentPartPr>
              <p14:xfrm>
                <a:off x="8091923" y="3643231"/>
                <a:ext cx="88200" cy="1011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0CE25B54-521D-FC34-98AF-DC5A5E5C28AF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8081483" y="3632791"/>
                  <a:ext cx="109440" cy="12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25EB9845-E1A7-BD4C-02D1-9C0BDF1424D4}"/>
                    </a:ext>
                  </a:extLst>
                </p14:cNvPr>
                <p14:cNvContentPartPr/>
                <p14:nvPr/>
              </p14:nvContentPartPr>
              <p14:xfrm>
                <a:off x="8226203" y="3535231"/>
                <a:ext cx="13680" cy="15840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25EB9845-E1A7-BD4C-02D1-9C0BDF1424D4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215403" y="3524431"/>
                  <a:ext cx="3492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330A86CA-544F-7732-F103-64B606B439F7}"/>
                    </a:ext>
                  </a:extLst>
                </p14:cNvPr>
                <p14:cNvContentPartPr/>
                <p14:nvPr/>
              </p14:nvContentPartPr>
              <p14:xfrm>
                <a:off x="8188763" y="3591751"/>
                <a:ext cx="109800" cy="684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330A86CA-544F-7732-F103-64B606B439F7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178323" y="3581311"/>
                  <a:ext cx="13104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FC34A1FE-691A-1A1E-22AB-AEEFE2CEA351}"/>
                    </a:ext>
                  </a:extLst>
                </p14:cNvPr>
                <p14:cNvContentPartPr/>
                <p14:nvPr/>
              </p14:nvContentPartPr>
              <p14:xfrm>
                <a:off x="8383883" y="3474031"/>
                <a:ext cx="73080" cy="19296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FC34A1FE-691A-1A1E-22AB-AEEFE2CEA351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8373443" y="3463231"/>
                  <a:ext cx="9432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22340006-2F13-05C0-B8E0-B5EFA101F5C2}"/>
                    </a:ext>
                  </a:extLst>
                </p14:cNvPr>
                <p14:cNvContentPartPr/>
                <p14:nvPr/>
              </p14:nvContentPartPr>
              <p14:xfrm>
                <a:off x="8507723" y="3516871"/>
                <a:ext cx="86040" cy="12564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22340006-2F13-05C0-B8E0-B5EFA101F5C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497283" y="3506071"/>
                  <a:ext cx="107280" cy="14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274A0030-A9F2-8F25-DB68-7CA7A0D71954}"/>
                    </a:ext>
                  </a:extLst>
                </p14:cNvPr>
                <p14:cNvContentPartPr/>
                <p14:nvPr/>
              </p14:nvContentPartPr>
              <p14:xfrm>
                <a:off x="8508803" y="3510751"/>
                <a:ext cx="72360" cy="21492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274A0030-A9F2-8F25-DB68-7CA7A0D71954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498363" y="3499951"/>
                  <a:ext cx="9360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3D3C2484-CCFD-9BC2-6B26-62AE7271DAE5}"/>
                    </a:ext>
                  </a:extLst>
                </p14:cNvPr>
                <p14:cNvContentPartPr/>
                <p14:nvPr/>
              </p14:nvContentPartPr>
              <p14:xfrm>
                <a:off x="8547323" y="3346231"/>
                <a:ext cx="151920" cy="31320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3D3C2484-CCFD-9BC2-6B26-62AE7271DAE5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8536523" y="3335431"/>
                  <a:ext cx="173160" cy="33444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Part 2: Bisection Search lecture</a:t>
            </a:r>
          </a:p>
          <a:p>
            <a:pPr lvl="0"/>
            <a:r>
              <a:t>Test 1 2024 - available in Solutions</a:t>
            </a:r>
          </a:p>
          <a:p>
            <a:pPr lvl="0"/>
            <a:r>
              <a:t>Test 1 - scheduled 10/6/2025</a:t>
            </a:r>
          </a:p>
          <a:p>
            <a:pPr lvl="0"/>
            <a:r>
              <a:t>Lab Section is submitting Lab 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t>Lecture 8 Slides</a:t>
            </a:r>
          </a:p>
          <a:p>
            <a:pPr lvl="0"/>
            <a:r>
              <a:t>Lecture 8 Marked Slides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Assignments</a:t>
            </a:r>
          </a:p>
          <a:p>
            <a:pPr lvl="0"/>
            <a:r>
              <a:rPr>
                <a:hlinkClick r:id="rId2"/>
              </a:rPr>
              <a:t>Homework 1 (assigned 9/22/2025, due 9/29/2025 (before 11:59 PM)</a:t>
            </a:r>
          </a:p>
          <a:p>
            <a:pPr lvl="0"/>
            <a:r>
              <a:rPr>
                <a:hlinkClick r:id="rId3"/>
              </a:rPr>
              <a:t>Homework 2 (assigned 9/24/2025, due 10/1/2025 (before 9:30 AM - no late submissions)</a:t>
            </a:r>
          </a:p>
          <a:p>
            <a:pPr lvl="0"/>
            <a:r>
              <a:rPr>
                <a:hlinkClick r:id="rId4"/>
              </a:rPr>
              <a:t>Lab 3 (assigned 9/24/2025, due 10/1/2025 (before 9:30 AM))</a:t>
            </a:r>
          </a:p>
          <a:p>
            <a:pPr lvl="0"/>
            <a:r>
              <a:t>Read textbook pages 41-46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Schedule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2308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Lecture/Lab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Taylor Series, Homework 2 (due 10/1 - no late work), Lab 3 (due 10/1)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Roots of Equations, bisection method (not on Test 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Bisection Method Error Analysis, False Position (not on Test 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Test 1 (lectures 1-7)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Roots of Equations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Introduction</a:t>
            </a:r>
          </a:p>
          <a:p>
            <a:pPr lvl="0"/>
            <a:r>
              <a:t>Value </a:t>
            </a:r>
            <a:r>
              <a:rPr i="1"/>
              <a:t>x</a:t>
            </a:r>
            <a:r>
              <a:t> such that </a:t>
            </a:r>
            <a:r>
              <a:rPr i="1"/>
              <a:t>f(x)=0</a:t>
            </a:r>
          </a:p>
          <a:p>
            <a:pPr lvl="0"/>
            <a:r>
              <a:t>Extremely useful operations</a:t>
            </a:r>
          </a:p>
          <a:p>
            <a:pPr lvl="0"/>
            <a:r>
              <a:t>Engineering Economic Examples</a:t>
            </a:r>
          </a:p>
          <a:p>
            <a:pPr lvl="1"/>
            <a:r>
              <a:t>Break-even analysis</a:t>
            </a:r>
          </a:p>
          <a:p>
            <a:pPr lvl="1"/>
            <a:r>
              <a:t>Payback period</a:t>
            </a:r>
          </a:p>
          <a:p>
            <a:pPr lvl="1"/>
            <a:r>
              <a:t>Rate of return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6DD220B-8816-9EA6-9FC3-55DFC42897F2}"/>
              </a:ext>
            </a:extLst>
          </p:cNvPr>
          <p:cNvGrpSpPr/>
          <p:nvPr/>
        </p:nvGrpSpPr>
        <p:grpSpPr>
          <a:xfrm>
            <a:off x="4116803" y="541471"/>
            <a:ext cx="4583880" cy="1985040"/>
            <a:chOff x="4116803" y="541471"/>
            <a:chExt cx="4583880" cy="1985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A60CF976-776A-ACEA-B07F-0CF182248AAF}"/>
                    </a:ext>
                  </a:extLst>
                </p14:cNvPr>
                <p14:cNvContentPartPr/>
                <p14:nvPr/>
              </p14:nvContentPartPr>
              <p14:xfrm>
                <a:off x="4923203" y="541471"/>
                <a:ext cx="2229840" cy="1199520"/>
              </p14:xfrm>
            </p:contentPart>
          </mc:Choice>
          <mc:Fallback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A60CF976-776A-ACEA-B07F-0CF182248AA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912763" y="530671"/>
                  <a:ext cx="2251080" cy="122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0A3513A-A4AF-77E4-3E9A-8ACC85545639}"/>
                    </a:ext>
                  </a:extLst>
                </p14:cNvPr>
                <p14:cNvContentPartPr/>
                <p14:nvPr/>
              </p14:nvContentPartPr>
              <p14:xfrm>
                <a:off x="6348443" y="1921711"/>
                <a:ext cx="127800" cy="18684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0A3513A-A4AF-77E4-3E9A-8ACC85545639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338003" y="1911271"/>
                  <a:ext cx="14904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576A10EA-F805-9566-F56C-04461AB5AF3F}"/>
                    </a:ext>
                  </a:extLst>
                </p14:cNvPr>
                <p14:cNvContentPartPr/>
                <p14:nvPr/>
              </p14:nvContentPartPr>
              <p14:xfrm>
                <a:off x="6341963" y="1963471"/>
                <a:ext cx="96120" cy="22860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576A10EA-F805-9566-F56C-04461AB5AF3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331163" y="1953031"/>
                  <a:ext cx="11736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DBD87F04-BE2C-C15D-9407-9A2D35BC3394}"/>
                    </a:ext>
                  </a:extLst>
                </p14:cNvPr>
                <p14:cNvContentPartPr/>
                <p14:nvPr/>
              </p14:nvContentPartPr>
              <p14:xfrm>
                <a:off x="4116803" y="974911"/>
                <a:ext cx="169560" cy="4723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DBD87F04-BE2C-C15D-9407-9A2D35BC339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106363" y="964111"/>
                  <a:ext cx="190800" cy="49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687769A-0F87-D56D-97BC-1E42D7A461A8}"/>
                    </a:ext>
                  </a:extLst>
                </p14:cNvPr>
                <p14:cNvContentPartPr/>
                <p14:nvPr/>
              </p14:nvContentPartPr>
              <p14:xfrm>
                <a:off x="4168643" y="1303591"/>
                <a:ext cx="129960" cy="990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687769A-0F87-D56D-97BC-1E42D7A461A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158203" y="1292791"/>
                  <a:ext cx="151200" cy="12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FA9B142E-46ED-87EC-68AC-C238F005073B}"/>
                    </a:ext>
                  </a:extLst>
                </p14:cNvPr>
                <p14:cNvContentPartPr/>
                <p14:nvPr/>
              </p14:nvContentPartPr>
              <p14:xfrm>
                <a:off x="4331363" y="1027111"/>
                <a:ext cx="108000" cy="30132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FA9B142E-46ED-87EC-68AC-C238F005073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320563" y="1016671"/>
                  <a:ext cx="129240" cy="32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07F53E30-951F-56DE-EC9C-DD3B112BE679}"/>
                    </a:ext>
                  </a:extLst>
                </p14:cNvPr>
                <p14:cNvContentPartPr/>
                <p14:nvPr/>
              </p14:nvContentPartPr>
              <p14:xfrm>
                <a:off x="4470683" y="1179751"/>
                <a:ext cx="163080" cy="8352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07F53E30-951F-56DE-EC9C-DD3B112BE67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460243" y="1169311"/>
                  <a:ext cx="184320" cy="10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2D53759A-929F-9E4D-9491-E6475845DFA6}"/>
                    </a:ext>
                  </a:extLst>
                </p14:cNvPr>
                <p14:cNvContentPartPr/>
                <p14:nvPr/>
              </p14:nvContentPartPr>
              <p14:xfrm>
                <a:off x="4534043" y="1136911"/>
                <a:ext cx="82080" cy="19944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2D53759A-929F-9E4D-9491-E6475845DFA6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523603" y="1126111"/>
                  <a:ext cx="10332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2DAAF8AB-6D6E-0B81-34A5-3FCB843DCA98}"/>
                    </a:ext>
                  </a:extLst>
                </p14:cNvPr>
                <p14:cNvContentPartPr/>
                <p14:nvPr/>
              </p14:nvContentPartPr>
              <p14:xfrm>
                <a:off x="4590563" y="1002271"/>
                <a:ext cx="218160" cy="33984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2DAAF8AB-6D6E-0B81-34A5-3FCB843DCA9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580123" y="991831"/>
                  <a:ext cx="239400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36794DBC-2E20-D2F3-0AC4-22C8D155B520}"/>
                    </a:ext>
                  </a:extLst>
                </p14:cNvPr>
                <p14:cNvContentPartPr/>
                <p14:nvPr/>
              </p14:nvContentPartPr>
              <p14:xfrm>
                <a:off x="4866323" y="1724071"/>
                <a:ext cx="191520" cy="18756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36794DBC-2E20-D2F3-0AC4-22C8D155B520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855523" y="1713271"/>
                  <a:ext cx="21276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D7BFE6A5-0072-0C76-2074-B113D2824658}"/>
                    </a:ext>
                  </a:extLst>
                </p14:cNvPr>
                <p14:cNvContentPartPr/>
                <p14:nvPr/>
              </p14:nvContentPartPr>
              <p14:xfrm>
                <a:off x="5357723" y="556231"/>
                <a:ext cx="2166480" cy="138492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D7BFE6A5-0072-0C76-2074-B113D2824658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346923" y="545791"/>
                  <a:ext cx="2187720" cy="140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A014A94-7651-782B-A31F-C913F2E2F0B3}"/>
                    </a:ext>
                  </a:extLst>
                </p14:cNvPr>
                <p14:cNvContentPartPr/>
                <p14:nvPr/>
              </p14:nvContentPartPr>
              <p14:xfrm>
                <a:off x="6740843" y="1454071"/>
                <a:ext cx="381960" cy="40500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A014A94-7651-782B-A31F-C913F2E2F0B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730403" y="1443631"/>
                  <a:ext cx="403200" cy="42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AAD18FF7-3A15-F7DC-A036-47D9A97B1101}"/>
                    </a:ext>
                  </a:extLst>
                </p14:cNvPr>
                <p14:cNvContentPartPr/>
                <p14:nvPr/>
              </p14:nvContentPartPr>
              <p14:xfrm>
                <a:off x="7198763" y="1046551"/>
                <a:ext cx="219960" cy="42444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AAD18FF7-3A15-F7DC-A036-47D9A97B110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187963" y="1035751"/>
                  <a:ext cx="241200" cy="44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8DCA694D-BD3D-936D-842B-FC28A6191AE1}"/>
                    </a:ext>
                  </a:extLst>
                </p14:cNvPr>
                <p14:cNvContentPartPr/>
                <p14:nvPr/>
              </p14:nvContentPartPr>
              <p14:xfrm>
                <a:off x="7084283" y="1369471"/>
                <a:ext cx="192960" cy="179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8DCA694D-BD3D-936D-842B-FC28A6191AE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073483" y="1359031"/>
                  <a:ext cx="21420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27F483F7-AEC0-050F-401E-F981C4BBB71A}"/>
                    </a:ext>
                  </a:extLst>
                </p14:cNvPr>
                <p14:cNvContentPartPr/>
                <p14:nvPr/>
              </p14:nvContentPartPr>
              <p14:xfrm>
                <a:off x="7609523" y="840271"/>
                <a:ext cx="81360" cy="14544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27F483F7-AEC0-050F-401E-F981C4BBB71A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599083" y="829831"/>
                  <a:ext cx="102600" cy="16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47CA15A8-EDE9-EF23-2488-496BEFF7C182}"/>
                    </a:ext>
                  </a:extLst>
                </p14:cNvPr>
                <p14:cNvContentPartPr/>
                <p14:nvPr/>
              </p14:nvContentPartPr>
              <p14:xfrm>
                <a:off x="7693763" y="822631"/>
                <a:ext cx="115920" cy="1072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47CA15A8-EDE9-EF23-2488-496BEFF7C182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682963" y="811831"/>
                  <a:ext cx="137160" cy="12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1096535B-0D0F-5377-2A02-D0FD55B84685}"/>
                    </a:ext>
                  </a:extLst>
                </p14:cNvPr>
                <p14:cNvContentPartPr/>
                <p14:nvPr/>
              </p14:nvContentPartPr>
              <p14:xfrm>
                <a:off x="7844243" y="806071"/>
                <a:ext cx="88200" cy="7092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1096535B-0D0F-5377-2A02-D0FD55B84685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833803" y="795631"/>
                  <a:ext cx="109440" cy="9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33B6D27-8761-AA0A-A711-43C3350DB54A}"/>
                    </a:ext>
                  </a:extLst>
                </p14:cNvPr>
                <p14:cNvContentPartPr/>
                <p14:nvPr/>
              </p14:nvContentPartPr>
              <p14:xfrm>
                <a:off x="8004443" y="620311"/>
                <a:ext cx="51840" cy="22284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33B6D27-8761-AA0A-A711-43C3350DB54A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994003" y="609871"/>
                  <a:ext cx="7308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C88336D4-6E0F-A379-63EE-27B114403BCE}"/>
                    </a:ext>
                  </a:extLst>
                </p14:cNvPr>
                <p14:cNvContentPartPr/>
                <p14:nvPr/>
              </p14:nvContentPartPr>
              <p14:xfrm>
                <a:off x="7995443" y="676471"/>
                <a:ext cx="188640" cy="8280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C88336D4-6E0F-A379-63EE-27B114403BCE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985003" y="666031"/>
                  <a:ext cx="209880" cy="10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85F0BC10-A1F0-4F0F-7FAB-5C4C270E043E}"/>
                    </a:ext>
                  </a:extLst>
                </p14:cNvPr>
                <p14:cNvContentPartPr/>
                <p14:nvPr/>
              </p14:nvContentPartPr>
              <p14:xfrm>
                <a:off x="7713923" y="1113511"/>
                <a:ext cx="140760" cy="22032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85F0BC10-A1F0-4F0F-7FAB-5C4C270E043E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703483" y="1102711"/>
                  <a:ext cx="16200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6411F1C9-C582-FF68-7742-D48AD8F4B744}"/>
                    </a:ext>
                  </a:extLst>
                </p14:cNvPr>
                <p14:cNvContentPartPr/>
                <p14:nvPr/>
              </p14:nvContentPartPr>
              <p14:xfrm>
                <a:off x="7741643" y="1194871"/>
                <a:ext cx="201240" cy="14148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6411F1C9-C582-FF68-7742-D48AD8F4B744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731203" y="1184071"/>
                  <a:ext cx="22248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0F92C2B8-A2A8-1E29-2E22-190F679A7233}"/>
                    </a:ext>
                  </a:extLst>
                </p14:cNvPr>
                <p14:cNvContentPartPr/>
                <p14:nvPr/>
              </p14:nvContentPartPr>
              <p14:xfrm>
                <a:off x="7969883" y="1040431"/>
                <a:ext cx="56160" cy="18504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0F92C2B8-A2A8-1E29-2E22-190F679A7233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959083" y="1029991"/>
                  <a:ext cx="7740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2E3CC26-7383-523E-4608-0B4D3B9A2F7C}"/>
                    </a:ext>
                  </a:extLst>
                </p14:cNvPr>
                <p14:cNvContentPartPr/>
                <p14:nvPr/>
              </p14:nvContentPartPr>
              <p14:xfrm>
                <a:off x="8060963" y="1082551"/>
                <a:ext cx="118800" cy="7380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2E3CC26-7383-523E-4608-0B4D3B9A2F7C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050163" y="1071751"/>
                  <a:ext cx="140040" cy="9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BEFF2DB3-873A-E900-A0E6-DD7CA12D3875}"/>
                    </a:ext>
                  </a:extLst>
                </p14:cNvPr>
                <p14:cNvContentPartPr/>
                <p14:nvPr/>
              </p14:nvContentPartPr>
              <p14:xfrm>
                <a:off x="8121083" y="1043671"/>
                <a:ext cx="22320" cy="2034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BEFF2DB3-873A-E900-A0E6-DD7CA12D3875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110283" y="1033231"/>
                  <a:ext cx="4356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D6C7B62-51E7-5D63-7EB3-0E52DE76974D}"/>
                    </a:ext>
                  </a:extLst>
                </p14:cNvPr>
                <p14:cNvContentPartPr/>
                <p14:nvPr/>
              </p14:nvContentPartPr>
              <p14:xfrm>
                <a:off x="8165723" y="950071"/>
                <a:ext cx="210960" cy="15552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D6C7B62-51E7-5D63-7EB3-0E52DE76974D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154923" y="939631"/>
                  <a:ext cx="23220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51B5D040-0D32-A236-883E-B5F530776168}"/>
                    </a:ext>
                  </a:extLst>
                </p14:cNvPr>
                <p14:cNvContentPartPr/>
                <p14:nvPr/>
              </p14:nvContentPartPr>
              <p14:xfrm>
                <a:off x="8410883" y="935671"/>
                <a:ext cx="107640" cy="464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51B5D040-0D32-A236-883E-B5F530776168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400443" y="925231"/>
                  <a:ext cx="128880" cy="6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1F8B1C1F-3EDE-2943-037C-F569019C350A}"/>
                    </a:ext>
                  </a:extLst>
                </p14:cNvPr>
                <p14:cNvContentPartPr/>
                <p14:nvPr/>
              </p14:nvContentPartPr>
              <p14:xfrm>
                <a:off x="8464523" y="993991"/>
                <a:ext cx="62280" cy="7668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1F8B1C1F-3EDE-2943-037C-F569019C350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454083" y="983191"/>
                  <a:ext cx="83520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8CA92BC9-F99B-743C-52C9-0937A9BA983F}"/>
                    </a:ext>
                  </a:extLst>
                </p14:cNvPr>
                <p14:cNvContentPartPr/>
                <p14:nvPr/>
              </p14:nvContentPartPr>
              <p14:xfrm>
                <a:off x="8589803" y="892111"/>
                <a:ext cx="110880" cy="1432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8CA92BC9-F99B-743C-52C9-0937A9BA983F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8579363" y="881311"/>
                  <a:ext cx="13212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69356725-A909-AE27-3F97-60010A8ED7CB}"/>
                    </a:ext>
                  </a:extLst>
                </p14:cNvPr>
                <p14:cNvContentPartPr/>
                <p14:nvPr/>
              </p14:nvContentPartPr>
              <p14:xfrm>
                <a:off x="6863603" y="1720831"/>
                <a:ext cx="196560" cy="58824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69356725-A909-AE27-3F97-60010A8ED7CB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852803" y="1710031"/>
                  <a:ext cx="217800" cy="60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BDD337DA-532A-595C-2A47-1F5F833C88CA}"/>
                    </a:ext>
                  </a:extLst>
                </p14:cNvPr>
                <p14:cNvContentPartPr/>
                <p14:nvPr/>
              </p14:nvContentPartPr>
              <p14:xfrm>
                <a:off x="6906083" y="2421031"/>
                <a:ext cx="137520" cy="7164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BDD337DA-532A-595C-2A47-1F5F833C88CA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895283" y="2410591"/>
                  <a:ext cx="15876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E0FB0022-B404-85C9-D14F-462703EB1673}"/>
                    </a:ext>
                  </a:extLst>
                </p14:cNvPr>
                <p14:cNvContentPartPr/>
                <p14:nvPr/>
              </p14:nvContentPartPr>
              <p14:xfrm>
                <a:off x="6964043" y="2349031"/>
                <a:ext cx="67320" cy="17748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E0FB0022-B404-85C9-D14F-462703EB1673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953243" y="2338591"/>
                  <a:ext cx="8856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9897CDFE-6905-7E46-E57F-9319AA61671B}"/>
                    </a:ext>
                  </a:extLst>
                </p14:cNvPr>
                <p14:cNvContentPartPr/>
                <p14:nvPr/>
              </p14:nvContentPartPr>
              <p14:xfrm>
                <a:off x="7105163" y="2423191"/>
                <a:ext cx="48600" cy="9576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9897CDFE-6905-7E46-E57F-9319AA61671B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094363" y="2412391"/>
                  <a:ext cx="69840" cy="11700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Quadratic Equation</a:t>
            </a:r>
          </a:p>
          <a:p>
            <a:pPr marL="0" lvl="0" indent="0">
              <a:buNone/>
            </a:pPr>
            <a:r>
              <a:t>Consider a second-order polynomial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𝑎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+</m:t>
                </m:r>
                <m:r>
                  <a:rPr>
                    <a:latin typeface="Cambria Math" panose="02040503050406030204" pitchFamily="18" charset="0"/>
                  </a:rPr>
                  <m:t>𝑏𝑥</m:t>
                </m:r>
                <m:r>
                  <a:rPr>
                    <a:latin typeface="Cambria Math" panose="02040503050406030204" pitchFamily="18" charset="0"/>
                  </a:rPr>
                  <m:t>+</m:t>
                </m:r>
                <m:r>
                  <a:rPr>
                    <a:latin typeface="Cambria Math" panose="02040503050406030204" pitchFamily="18" charset="0"/>
                  </a:rPr>
                  <m:t>𝑐</m:t>
                </m:r>
                <m:r>
                  <a:rPr>
                    <a:latin typeface="Cambria Math" panose="02040503050406030204" pitchFamily="18" charset="0"/>
                  </a:rPr>
                  <m:t>=0</m:t>
                </m:r>
              </m:oMath>
            </a14:m>
            <a:endParaRPr/>
          </a:p>
          <a:p>
            <a:pPr lvl="0"/>
            <a:r>
              <a:t>The quadratic formula finds the value(s) of </a:t>
            </a:r>
            <a:r>
              <a:rPr i="1"/>
              <a:t>x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f>
                    <m:f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>
                          <a:latin typeface="Cambria Math" panose="02040503050406030204" pitchFamily="18" charset="0"/>
                        </a:rPr>
                        <m:t>±</m:t>
                      </m:r>
                      <m:rad>
                        <m:radPr>
                          <m:degHide m:val="on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𝑎𝑐</m:t>
                          </m:r>
                        </m:e>
                      </m:rad>
                    </m:num>
                    <m:den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𝑎</m:t>
                      </m:r>
                    </m:den>
                  </m:f>
                </m:oMath>
              </m:oMathPara>
            </a14:m>
            <a:endParaRPr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/>
                  <a:t>Root Bracketing Techniques</a:t>
                </a:r>
              </a:p>
              <a:p>
                <a:pPr lvl="0"/>
                <a:r>
                  <a:t>Many techniques for find roots start by bracketing the root</a:t>
                </a:r>
              </a:p>
              <a:p>
                <a:pPr lvl="0"/>
                <a:r>
                  <a:t>Consider the cumulative distribution function (CDF) of a standard normal distribution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𝛷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−∞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  <m:e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m:rPr>
                          <m:sty m:val="p"/>
                        </m:rPr>
                        <a:rPr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 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𝑑𝑢</m:t>
                      </m:r>
                    </m:oMath>
                  </m:oMathPara>
                </a14:m>
                <a:endParaRPr/>
              </a:p>
              <a:p>
                <a:pPr lvl="0"/>
                <a:r>
                  <a:t>Goal: Find first quartile that is the value of </a:t>
                </a:r>
                <a:r>
                  <a:rPr i="1"/>
                  <a:t>z</a:t>
                </a:r>
                <a:r>
                  <a:t> such that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𝜙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=0.25</m:t>
                    </m:r>
                  </m:oMath>
                </a14:m>
                <a:endParaRPr/>
              </a:p>
              <a:p>
                <a:pPr lvl="0"/>
                <a:r>
                  <a:t>Start up writing equation</a:t>
                </a:r>
              </a:p>
              <a:p>
                <a:pPr lvl="0"/>
                <a:r>
                  <a:t>Trial and error</a:t>
                </a:r>
              </a:p>
              <a:p>
                <a:pPr lvl="0"/>
                <a:r>
                  <a:t>Python can help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0" t="-4851" b="-186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37F02E74-0F72-0B85-9B70-8728361FF48A}"/>
              </a:ext>
            </a:extLst>
          </p:cNvPr>
          <p:cNvGrpSpPr/>
          <p:nvPr/>
        </p:nvGrpSpPr>
        <p:grpSpPr>
          <a:xfrm>
            <a:off x="5697203" y="3637471"/>
            <a:ext cx="2714040" cy="1128600"/>
            <a:chOff x="5697203" y="3637471"/>
            <a:chExt cx="2714040" cy="112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E76C0DD2-4DFF-1198-3441-ACE40AF4B020}"/>
                    </a:ext>
                  </a:extLst>
                </p14:cNvPr>
                <p14:cNvContentPartPr/>
                <p14:nvPr/>
              </p14:nvContentPartPr>
              <p14:xfrm>
                <a:off x="5697203" y="3673111"/>
                <a:ext cx="294120" cy="447480"/>
              </p14:xfrm>
            </p:contentPart>
          </mc:Choice>
          <mc:Fallback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E76C0DD2-4DFF-1198-3441-ACE40AF4B020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686763" y="3662671"/>
                  <a:ext cx="315360" cy="46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549B956A-1F2A-B2CC-7661-4EC77CBADF62}"/>
                    </a:ext>
                  </a:extLst>
                </p14:cNvPr>
                <p14:cNvContentPartPr/>
                <p14:nvPr/>
              </p14:nvContentPartPr>
              <p14:xfrm>
                <a:off x="5834723" y="4202311"/>
                <a:ext cx="101880" cy="14616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549B956A-1F2A-B2CC-7661-4EC77CBADF6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823923" y="4191871"/>
                  <a:ext cx="12312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17AB080E-2527-431B-AEE9-1107ED62A6AE}"/>
                    </a:ext>
                  </a:extLst>
                </p14:cNvPr>
                <p14:cNvContentPartPr/>
                <p14:nvPr/>
              </p14:nvContentPartPr>
              <p14:xfrm>
                <a:off x="5963603" y="4174591"/>
                <a:ext cx="135000" cy="993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17AB080E-2527-431B-AEE9-1107ED62A6AE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952803" y="4164151"/>
                  <a:ext cx="156240" cy="12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9C824B75-78C3-7238-3385-3252D84B52B7}"/>
                    </a:ext>
                  </a:extLst>
                </p14:cNvPr>
                <p14:cNvContentPartPr/>
                <p14:nvPr/>
              </p14:nvContentPartPr>
              <p14:xfrm>
                <a:off x="6131363" y="4122031"/>
                <a:ext cx="126360" cy="1242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9C824B75-78C3-7238-3385-3252D84B52B7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120923" y="4111231"/>
                  <a:ext cx="14760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9FE0DD2A-C6B7-23D1-C649-B112717F5C32}"/>
                    </a:ext>
                  </a:extLst>
                </p14:cNvPr>
                <p14:cNvContentPartPr/>
                <p14:nvPr/>
              </p14:nvContentPartPr>
              <p14:xfrm>
                <a:off x="6258803" y="3941311"/>
                <a:ext cx="78480" cy="2476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9FE0DD2A-C6B7-23D1-C649-B112717F5C3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6248363" y="3930871"/>
                  <a:ext cx="99720" cy="26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4EB12D82-C5F2-2EA3-425D-557F81BE5E5B}"/>
                    </a:ext>
                  </a:extLst>
                </p14:cNvPr>
                <p14:cNvContentPartPr/>
                <p14:nvPr/>
              </p14:nvContentPartPr>
              <p14:xfrm>
                <a:off x="6268883" y="4011871"/>
                <a:ext cx="165240" cy="6876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4EB12D82-C5F2-2EA3-425D-557F81BE5E5B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258443" y="4001431"/>
                  <a:ext cx="18648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EAE89A5E-BAB4-0EDE-8138-55C4F34F76CB}"/>
                    </a:ext>
                  </a:extLst>
                </p14:cNvPr>
                <p14:cNvContentPartPr/>
                <p14:nvPr/>
              </p14:nvContentPartPr>
              <p14:xfrm>
                <a:off x="6564083" y="3638191"/>
                <a:ext cx="129600" cy="4449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EAE89A5E-BAB4-0EDE-8138-55C4F34F76CB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553643" y="3627751"/>
                  <a:ext cx="150840" cy="46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1A9498DB-EEC3-C5F2-5983-9B0656C890BC}"/>
                    </a:ext>
                  </a:extLst>
                </p14:cNvPr>
                <p14:cNvContentPartPr/>
                <p14:nvPr/>
              </p14:nvContentPartPr>
              <p14:xfrm>
                <a:off x="6595403" y="3888031"/>
                <a:ext cx="252720" cy="1209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1A9498DB-EEC3-C5F2-5983-9B0656C890BC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584603" y="3877591"/>
                  <a:ext cx="273960" cy="14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1C4ACE1E-4B6B-58D4-27EE-C98D82E4F179}"/>
                    </a:ext>
                  </a:extLst>
                </p14:cNvPr>
                <p14:cNvContentPartPr/>
                <p14:nvPr/>
              </p14:nvContentPartPr>
              <p14:xfrm>
                <a:off x="6867203" y="3899911"/>
                <a:ext cx="33120" cy="558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1C4ACE1E-4B6B-58D4-27EE-C98D82E4F179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856763" y="3889471"/>
                  <a:ext cx="5436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25F346F-38EA-617A-96EA-BEDCB173F4F1}"/>
                    </a:ext>
                  </a:extLst>
                </p14:cNvPr>
                <p14:cNvContentPartPr/>
                <p14:nvPr/>
              </p14:nvContentPartPr>
              <p14:xfrm>
                <a:off x="6785483" y="3787231"/>
                <a:ext cx="32040" cy="2232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25F346F-38EA-617A-96EA-BEDCB173F4F1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774683" y="3776791"/>
                  <a:ext cx="5328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C26F5D34-75CF-2E1B-B796-F04DE6519A7D}"/>
                    </a:ext>
                  </a:extLst>
                </p14:cNvPr>
                <p14:cNvContentPartPr/>
                <p14:nvPr/>
              </p14:nvContentPartPr>
              <p14:xfrm>
                <a:off x="6909323" y="3637471"/>
                <a:ext cx="285120" cy="2746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C26F5D34-75CF-2E1B-B796-F04DE6519A7D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6898883" y="3627031"/>
                  <a:ext cx="306360" cy="29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4D38A8A0-9904-214B-0BF8-E988563EEC07}"/>
                    </a:ext>
                  </a:extLst>
                </p14:cNvPr>
                <p14:cNvContentPartPr/>
                <p14:nvPr/>
              </p14:nvContentPartPr>
              <p14:xfrm>
                <a:off x="7261403" y="3802711"/>
                <a:ext cx="42120" cy="396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4D38A8A0-9904-214B-0BF8-E988563EEC07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250963" y="3791911"/>
                  <a:ext cx="6336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4097B7F8-DDE9-5E0A-8D7F-00A18C620CC6}"/>
                    </a:ext>
                  </a:extLst>
                </p14:cNvPr>
                <p14:cNvContentPartPr/>
                <p14:nvPr/>
              </p14:nvContentPartPr>
              <p14:xfrm>
                <a:off x="7239803" y="3666631"/>
                <a:ext cx="18720" cy="3312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4097B7F8-DDE9-5E0A-8D7F-00A18C620CC6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7229003" y="3655831"/>
                  <a:ext cx="3996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B2B0639D-7D9E-F56E-A3FE-DD730DF6E857}"/>
                    </a:ext>
                  </a:extLst>
                </p14:cNvPr>
                <p14:cNvContentPartPr/>
                <p14:nvPr/>
              </p14:nvContentPartPr>
              <p14:xfrm>
                <a:off x="7324043" y="3684631"/>
                <a:ext cx="231840" cy="2714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B2B0639D-7D9E-F56E-A3FE-DD730DF6E857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7313603" y="3673831"/>
                  <a:ext cx="25308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032EDCBD-6547-F7D3-79FD-9FC3C7F0DF8D}"/>
                    </a:ext>
                  </a:extLst>
                </p14:cNvPr>
                <p14:cNvContentPartPr/>
                <p14:nvPr/>
              </p14:nvContentPartPr>
              <p14:xfrm>
                <a:off x="6201923" y="4499671"/>
                <a:ext cx="46080" cy="1972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032EDCBD-6547-F7D3-79FD-9FC3C7F0DF8D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191483" y="4489231"/>
                  <a:ext cx="67320" cy="21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2B02D59F-CBC6-5441-52E4-CCB24884A7F7}"/>
                    </a:ext>
                  </a:extLst>
                </p14:cNvPr>
                <p14:cNvContentPartPr/>
                <p14:nvPr/>
              </p14:nvContentPartPr>
              <p14:xfrm>
                <a:off x="6184643" y="4661671"/>
                <a:ext cx="208800" cy="10440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B02D59F-CBC6-5441-52E4-CCB24884A7F7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6174203" y="4651231"/>
                  <a:ext cx="23004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582778D0-E013-43A1-3EC4-3AEE95316B63}"/>
                    </a:ext>
                  </a:extLst>
                </p14:cNvPr>
                <p14:cNvContentPartPr/>
                <p14:nvPr/>
              </p14:nvContentPartPr>
              <p14:xfrm>
                <a:off x="6073043" y="4534591"/>
                <a:ext cx="142200" cy="13608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582778D0-E013-43A1-3EC4-3AEE95316B63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6062243" y="4524151"/>
                  <a:ext cx="16344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CAF0B1E3-75C9-FE43-6922-8B370AFD9C16}"/>
                    </a:ext>
                  </a:extLst>
                </p14:cNvPr>
                <p14:cNvContentPartPr/>
                <p14:nvPr/>
              </p14:nvContentPartPr>
              <p14:xfrm>
                <a:off x="6209123" y="4525231"/>
                <a:ext cx="169560" cy="12348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CAF0B1E3-75C9-FE43-6922-8B370AFD9C16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6198323" y="4514431"/>
                  <a:ext cx="190800" cy="14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C90EB41-AB70-1DD7-9887-1B651B079E52}"/>
                    </a:ext>
                  </a:extLst>
                </p14:cNvPr>
                <p14:cNvContentPartPr/>
                <p14:nvPr/>
              </p14:nvContentPartPr>
              <p14:xfrm>
                <a:off x="6462923" y="4379791"/>
                <a:ext cx="88200" cy="23904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C90EB41-AB70-1DD7-9887-1B651B079E52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6452483" y="4369351"/>
                  <a:ext cx="109440" cy="26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BBEBF08-A00A-FE6C-5CDA-4DD1375C7D0E}"/>
                    </a:ext>
                  </a:extLst>
                </p14:cNvPr>
                <p14:cNvContentPartPr/>
                <p14:nvPr/>
              </p14:nvContentPartPr>
              <p14:xfrm>
                <a:off x="6562283" y="4408951"/>
                <a:ext cx="166680" cy="1479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BBEBF08-A00A-FE6C-5CDA-4DD1375C7D0E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6551843" y="4398151"/>
                  <a:ext cx="18792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D0C86F36-DB4C-6657-5FA0-444C1048EFB0}"/>
                    </a:ext>
                  </a:extLst>
                </p14:cNvPr>
                <p14:cNvContentPartPr/>
                <p14:nvPr/>
              </p14:nvContentPartPr>
              <p14:xfrm>
                <a:off x="6653003" y="4434151"/>
                <a:ext cx="135360" cy="252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D0C86F36-DB4C-6657-5FA0-444C1048EFB0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642203" y="4423711"/>
                  <a:ext cx="15660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BF90B900-A561-A926-06E3-4C9BE78E20B7}"/>
                    </a:ext>
                  </a:extLst>
                </p14:cNvPr>
                <p14:cNvContentPartPr/>
                <p14:nvPr/>
              </p14:nvContentPartPr>
              <p14:xfrm>
                <a:off x="6715283" y="4262791"/>
                <a:ext cx="309960" cy="20988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BF90B900-A561-A926-06E3-4C9BE78E20B7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6704483" y="4252351"/>
                  <a:ext cx="33120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D9E9D0AF-322F-B442-603D-071649FE13F5}"/>
                    </a:ext>
                  </a:extLst>
                </p14:cNvPr>
                <p14:cNvContentPartPr/>
                <p14:nvPr/>
              </p14:nvContentPartPr>
              <p14:xfrm>
                <a:off x="7080323" y="4264591"/>
                <a:ext cx="124200" cy="496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D9E9D0AF-322F-B442-603D-071649FE13F5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7069883" y="4253791"/>
                  <a:ext cx="145440" cy="7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44621E8A-6E64-FE23-A269-6150AD4D460F}"/>
                    </a:ext>
                  </a:extLst>
                </p14:cNvPr>
                <p14:cNvContentPartPr/>
                <p14:nvPr/>
              </p14:nvContentPartPr>
              <p14:xfrm>
                <a:off x="7320443" y="4285471"/>
                <a:ext cx="6840" cy="2124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44621E8A-6E64-FE23-A269-6150AD4D460F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7309643" y="4275031"/>
                  <a:ext cx="2808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12F55562-E790-1D24-088C-2283F01F29E8}"/>
                    </a:ext>
                  </a:extLst>
                </p14:cNvPr>
                <p14:cNvContentPartPr/>
                <p14:nvPr/>
              </p14:nvContentPartPr>
              <p14:xfrm>
                <a:off x="7405403" y="4062631"/>
                <a:ext cx="128160" cy="16416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12F55562-E790-1D24-088C-2283F01F29E8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7394603" y="4051831"/>
                  <a:ext cx="14940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70F1A3F1-ECFD-CF89-721E-71D0E6FE1BE7}"/>
                    </a:ext>
                  </a:extLst>
                </p14:cNvPr>
                <p14:cNvContentPartPr/>
                <p14:nvPr/>
              </p14:nvContentPartPr>
              <p14:xfrm>
                <a:off x="7558403" y="4043191"/>
                <a:ext cx="107640" cy="1375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70F1A3F1-ECFD-CF89-721E-71D0E6FE1BE7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7547603" y="4032751"/>
                  <a:ext cx="12888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F1BE3992-0F13-101D-ED08-D23AB933876F}"/>
                    </a:ext>
                  </a:extLst>
                </p14:cNvPr>
                <p14:cNvContentPartPr/>
                <p14:nvPr/>
              </p14:nvContentPartPr>
              <p14:xfrm>
                <a:off x="7552643" y="4003231"/>
                <a:ext cx="136440" cy="6552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F1BE3992-0F13-101D-ED08-D23AB933876F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7541843" y="3992431"/>
                  <a:ext cx="15768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EFACBAF9-3837-6715-9DEF-8C00FAED59A3}"/>
                    </a:ext>
                  </a:extLst>
                </p14:cNvPr>
                <p14:cNvContentPartPr/>
                <p14:nvPr/>
              </p14:nvContentPartPr>
              <p14:xfrm>
                <a:off x="7822283" y="3921511"/>
                <a:ext cx="183960" cy="7560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EFACBAF9-3837-6715-9DEF-8C00FAED59A3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811483" y="3910711"/>
                  <a:ext cx="205200" cy="9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A72906EF-70FA-02D6-2F9E-B68DBF6AC2EB}"/>
                    </a:ext>
                  </a:extLst>
                </p14:cNvPr>
                <p14:cNvContentPartPr/>
                <p14:nvPr/>
              </p14:nvContentPartPr>
              <p14:xfrm>
                <a:off x="7922003" y="3981631"/>
                <a:ext cx="134640" cy="741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A72906EF-70FA-02D6-2F9E-B68DBF6AC2EB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7911203" y="3971191"/>
                  <a:ext cx="15588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25D19434-E9EE-E6CC-8A4C-8C9A1DA818CA}"/>
                    </a:ext>
                  </a:extLst>
                </p14:cNvPr>
                <p14:cNvContentPartPr/>
                <p14:nvPr/>
              </p14:nvContentPartPr>
              <p14:xfrm>
                <a:off x="8215403" y="3814951"/>
                <a:ext cx="195840" cy="1699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25D19434-E9EE-E6CC-8A4C-8C9A1DA818CA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8204603" y="3804511"/>
                  <a:ext cx="217080" cy="19116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Statistical Functions in Python</a:t>
            </a:r>
          </a:p>
          <a:p>
            <a:pPr lvl="0"/>
            <a:r>
              <a:rPr>
                <a:hlinkClick r:id="rId2"/>
              </a:rPr>
              <a:t>General Statistical Functions</a:t>
            </a:r>
          </a:p>
          <a:p>
            <a:pPr lvl="0"/>
            <a:r>
              <a:rPr>
                <a:hlinkClick r:id="rId3"/>
              </a:rPr>
              <a:t>Normal Distribution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Python Code for Statistical Functions</a:t>
            </a:r>
          </a:p>
          <a:p>
            <a:pPr lvl="0" indent="0">
              <a:buNone/>
            </a:pPr>
            <a:r>
              <a:rPr b="1">
                <a:solidFill>
                  <a:srgbClr val="008000"/>
                </a:solidFill>
                <a:latin typeface="Courier"/>
              </a:rPr>
              <a:t>from</a:t>
            </a:r>
            <a:r>
              <a:rPr>
                <a:latin typeface="Courier"/>
              </a:rPr>
              <a:t> scipy </a:t>
            </a:r>
            <a:r>
              <a:rPr b="1">
                <a:solidFill>
                  <a:srgbClr val="008000"/>
                </a:solidFill>
                <a:latin typeface="Courier"/>
              </a:rPr>
              <a:t>import</a:t>
            </a:r>
            <a:r>
              <a:rPr>
                <a:latin typeface="Courier"/>
              </a:rPr>
              <a:t> stats</a:t>
            </a:r>
            <a:br/>
            <a:r>
              <a:rPr>
                <a:latin typeface="Courier"/>
              </a:rPr>
              <a:t>p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0.25</a:t>
            </a:r>
            <a:br/>
            <a:br/>
            <a:r>
              <a:rPr>
                <a:latin typeface="Courier"/>
              </a:rPr>
              <a:t>x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008000"/>
                </a:solidFill>
                <a:latin typeface="Courier"/>
              </a:rPr>
              <a:t>float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08000"/>
                </a:solidFill>
                <a:latin typeface="Courier"/>
              </a:rPr>
              <a:t>input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"Enter the value of x: "</a:t>
            </a:r>
            <a:r>
              <a:rPr>
                <a:latin typeface="Courier"/>
              </a:rPr>
              <a:t>))</a:t>
            </a:r>
            <a:br/>
            <a:r>
              <a:rPr>
                <a:latin typeface="Courier"/>
              </a:rPr>
              <a:t>fx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stats.norm.cdf(x)</a:t>
            </a:r>
            <a:br/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"for x={}, f({})={}"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(x,x,fx))</a:t>
            </a:r>
            <a:br/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"{}-th percentile={}"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(p,stats.norm.ppf(p)))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13A46A0E-2850-721D-6698-AD00C0A2BC2C}"/>
                  </a:ext>
                </a:extLst>
              </p14:cNvPr>
              <p14:cNvContentPartPr/>
              <p14:nvPr/>
            </p14:nvContentPartPr>
            <p14:xfrm>
              <a:off x="6182483" y="958711"/>
              <a:ext cx="825840" cy="31644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13A46A0E-2850-721D-6698-AD00C0A2BC2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72043" y="947911"/>
                <a:ext cx="847080" cy="33768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0D51B43E-BC39-A475-4AA0-D31A3122646F}"/>
              </a:ext>
            </a:extLst>
          </p:cNvPr>
          <p:cNvGrpSpPr/>
          <p:nvPr/>
        </p:nvGrpSpPr>
        <p:grpSpPr>
          <a:xfrm>
            <a:off x="4710443" y="386671"/>
            <a:ext cx="3152520" cy="1974600"/>
            <a:chOff x="4710443" y="386671"/>
            <a:chExt cx="3152520" cy="1974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61ECD59A-A2E9-04BF-A193-3659AF65AA69}"/>
                    </a:ext>
                  </a:extLst>
                </p14:cNvPr>
                <p14:cNvContentPartPr/>
                <p14:nvPr/>
              </p14:nvContentPartPr>
              <p14:xfrm>
                <a:off x="4919963" y="604831"/>
                <a:ext cx="146880" cy="214920"/>
              </p14:xfrm>
            </p:contentPart>
          </mc:Choice>
          <mc:Fallback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61ECD59A-A2E9-04BF-A193-3659AF65AA69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909163" y="594391"/>
                  <a:ext cx="16812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302D5A1E-FDC3-7D8F-7B3E-DBCE21CE11C6}"/>
                    </a:ext>
                  </a:extLst>
                </p14:cNvPr>
                <p14:cNvContentPartPr/>
                <p14:nvPr/>
              </p14:nvContentPartPr>
              <p14:xfrm>
                <a:off x="5163683" y="672871"/>
                <a:ext cx="138240" cy="15192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302D5A1E-FDC3-7D8F-7B3E-DBCE21CE11C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153243" y="662071"/>
                  <a:ext cx="15948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59E765CD-7CBD-E05A-610C-F101A14254E2}"/>
                    </a:ext>
                  </a:extLst>
                </p14:cNvPr>
                <p14:cNvContentPartPr/>
                <p14:nvPr/>
              </p14:nvContentPartPr>
              <p14:xfrm>
                <a:off x="5423243" y="582871"/>
                <a:ext cx="230760" cy="20772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59E765CD-7CBD-E05A-610C-F101A14254E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412803" y="572071"/>
                  <a:ext cx="25200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C52CD52C-B825-3FB3-E590-8504B9D476CE}"/>
                    </a:ext>
                  </a:extLst>
                </p14:cNvPr>
                <p14:cNvContentPartPr/>
                <p14:nvPr/>
              </p14:nvContentPartPr>
              <p14:xfrm>
                <a:off x="5492363" y="710671"/>
                <a:ext cx="162360" cy="468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C52CD52C-B825-3FB3-E590-8504B9D476C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481563" y="700231"/>
                  <a:ext cx="18360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F8A9F9B5-FF4F-2FA0-7E54-7A676CB6CE39}"/>
                    </a:ext>
                  </a:extLst>
                </p14:cNvPr>
                <p14:cNvContentPartPr/>
                <p14:nvPr/>
              </p14:nvContentPartPr>
              <p14:xfrm>
                <a:off x="6327563" y="386671"/>
                <a:ext cx="1363320" cy="7023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F8A9F9B5-FF4F-2FA0-7E54-7A676CB6CE3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316763" y="375871"/>
                  <a:ext cx="1384560" cy="72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BFF6AD77-D6AA-6CB8-4108-B2B162DC22D5}"/>
                    </a:ext>
                  </a:extLst>
                </p14:cNvPr>
                <p14:cNvContentPartPr/>
                <p14:nvPr/>
              </p14:nvContentPartPr>
              <p14:xfrm>
                <a:off x="6347723" y="541111"/>
                <a:ext cx="1515240" cy="5140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BFF6AD77-D6AA-6CB8-4108-B2B162DC22D5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337283" y="530311"/>
                  <a:ext cx="1536480" cy="53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68F0C087-9846-B852-0C77-313FF1969859}"/>
                    </a:ext>
                  </a:extLst>
                </p14:cNvPr>
                <p14:cNvContentPartPr/>
                <p14:nvPr/>
              </p14:nvContentPartPr>
              <p14:xfrm>
                <a:off x="5800523" y="744871"/>
                <a:ext cx="190800" cy="20808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68F0C087-9846-B852-0C77-313FF196985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789723" y="734071"/>
                  <a:ext cx="21204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EA03FD5A-95A2-9225-8F45-F53515064C25}"/>
                    </a:ext>
                  </a:extLst>
                </p14:cNvPr>
                <p14:cNvContentPartPr/>
                <p14:nvPr/>
              </p14:nvContentPartPr>
              <p14:xfrm>
                <a:off x="5845883" y="870511"/>
                <a:ext cx="118080" cy="3672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EA03FD5A-95A2-9225-8F45-F53515064C2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835443" y="860071"/>
                  <a:ext cx="13932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EF498377-DF52-01A1-7704-A654CA5FB814}"/>
                    </a:ext>
                  </a:extLst>
                </p14:cNvPr>
                <p14:cNvContentPartPr/>
                <p14:nvPr/>
              </p14:nvContentPartPr>
              <p14:xfrm>
                <a:off x="5972963" y="691951"/>
                <a:ext cx="71280" cy="2124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EF498377-DF52-01A1-7704-A654CA5FB814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962163" y="681151"/>
                  <a:ext cx="92520" cy="23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A69DDBCA-491B-45F1-E43D-48C6F6766C4D}"/>
                    </a:ext>
                  </a:extLst>
                </p14:cNvPr>
                <p14:cNvContentPartPr/>
                <p14:nvPr/>
              </p14:nvContentPartPr>
              <p14:xfrm>
                <a:off x="6053963" y="810031"/>
                <a:ext cx="70200" cy="5508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A69DDBCA-491B-45F1-E43D-48C6F6766C4D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043163" y="799231"/>
                  <a:ext cx="9144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A6806927-1C4D-BC04-155B-90566F80F020}"/>
                    </a:ext>
                  </a:extLst>
                </p14:cNvPr>
                <p14:cNvContentPartPr/>
                <p14:nvPr/>
              </p14:nvContentPartPr>
              <p14:xfrm>
                <a:off x="6053963" y="798151"/>
                <a:ext cx="49320" cy="12240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A6806927-1C4D-BC04-155B-90566F80F02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043523" y="787351"/>
                  <a:ext cx="70560" cy="1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4F679E2A-A5F6-EBCD-6160-E1D15EA1AF65}"/>
                    </a:ext>
                  </a:extLst>
                </p14:cNvPr>
                <p14:cNvContentPartPr/>
                <p14:nvPr/>
              </p14:nvContentPartPr>
              <p14:xfrm>
                <a:off x="6103283" y="653791"/>
                <a:ext cx="149400" cy="2419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4F679E2A-A5F6-EBCD-6160-E1D15EA1AF6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092483" y="642991"/>
                  <a:ext cx="17064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49EF0368-9140-90B7-CD56-3A75616D0165}"/>
                    </a:ext>
                  </a:extLst>
                </p14:cNvPr>
                <p14:cNvContentPartPr/>
                <p14:nvPr/>
              </p14:nvContentPartPr>
              <p14:xfrm>
                <a:off x="7010483" y="1155991"/>
                <a:ext cx="209880" cy="9324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49EF0368-9140-90B7-CD56-3A75616D016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000043" y="1145551"/>
                  <a:ext cx="23112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A32F8ADA-9C50-319F-AD31-3AC709DDF267}"/>
                    </a:ext>
                  </a:extLst>
                </p14:cNvPr>
                <p14:cNvContentPartPr/>
                <p14:nvPr/>
              </p14:nvContentPartPr>
              <p14:xfrm>
                <a:off x="7045403" y="1128631"/>
                <a:ext cx="154440" cy="17892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A32F8ADA-9C50-319F-AD31-3AC709DDF26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034963" y="1117831"/>
                  <a:ext cx="17568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AA1B9998-BD51-4ABF-1D72-A5A27297D698}"/>
                    </a:ext>
                  </a:extLst>
                </p14:cNvPr>
                <p14:cNvContentPartPr/>
                <p14:nvPr/>
              </p14:nvContentPartPr>
              <p14:xfrm>
                <a:off x="7211723" y="613111"/>
                <a:ext cx="67680" cy="45180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AA1B9998-BD51-4ABF-1D72-A5A27297D698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201283" y="602671"/>
                  <a:ext cx="889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C01B29B9-3CBD-C11A-6076-7771E5FE8037}"/>
                    </a:ext>
                  </a:extLst>
                </p14:cNvPr>
                <p14:cNvContentPartPr/>
                <p14:nvPr/>
              </p14:nvContentPartPr>
              <p14:xfrm>
                <a:off x="6839483" y="640111"/>
                <a:ext cx="460800" cy="4431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C01B29B9-3CBD-C11A-6076-7771E5FE8037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828683" y="629671"/>
                  <a:ext cx="482040" cy="46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76492329-CAF4-1019-3C8A-155F3C1FEEE3}"/>
                    </a:ext>
                  </a:extLst>
                </p14:cNvPr>
                <p14:cNvContentPartPr/>
                <p14:nvPr/>
              </p14:nvContentPartPr>
              <p14:xfrm>
                <a:off x="6725363" y="863671"/>
                <a:ext cx="457560" cy="17352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76492329-CAF4-1019-3C8A-155F3C1FEEE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714923" y="853231"/>
                  <a:ext cx="478800" cy="19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7A899E7A-64CB-D096-8904-327DBB97D5DE}"/>
                    </a:ext>
                  </a:extLst>
                </p14:cNvPr>
                <p14:cNvContentPartPr/>
                <p14:nvPr/>
              </p14:nvContentPartPr>
              <p14:xfrm>
                <a:off x="4710443" y="1920991"/>
                <a:ext cx="98280" cy="26676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7A899E7A-64CB-D096-8904-327DBB97D5DE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699643" y="1910551"/>
                  <a:ext cx="11952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052558BC-37FE-E97A-B29F-B40DB2D94765}"/>
                    </a:ext>
                  </a:extLst>
                </p14:cNvPr>
                <p14:cNvContentPartPr/>
                <p14:nvPr/>
              </p14:nvContentPartPr>
              <p14:xfrm>
                <a:off x="4907363" y="1931071"/>
                <a:ext cx="146520" cy="1929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052558BC-37FE-E97A-B29F-B40DB2D94765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896563" y="1920271"/>
                  <a:ext cx="16776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8C5ACA63-33CE-FA96-D1A4-4AF53920C803}"/>
                    </a:ext>
                  </a:extLst>
                </p14:cNvPr>
                <p14:cNvContentPartPr/>
                <p14:nvPr/>
              </p14:nvContentPartPr>
              <p14:xfrm>
                <a:off x="5143883" y="1800031"/>
                <a:ext cx="76320" cy="29988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8C5ACA63-33CE-FA96-D1A4-4AF53920C803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133443" y="1789231"/>
                  <a:ext cx="9756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513B5F6D-0F76-4B14-3909-66937C8C55AE}"/>
                    </a:ext>
                  </a:extLst>
                </p14:cNvPr>
                <p14:cNvContentPartPr/>
                <p14:nvPr/>
              </p14:nvContentPartPr>
              <p14:xfrm>
                <a:off x="5168363" y="1985431"/>
                <a:ext cx="149040" cy="2664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513B5F6D-0F76-4B14-3909-66937C8C55AE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157563" y="1974631"/>
                  <a:ext cx="17028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C71EDFAB-4F7F-A37E-53EE-A2838EF9F310}"/>
                    </a:ext>
                  </a:extLst>
                </p14:cNvPr>
                <p14:cNvContentPartPr/>
                <p14:nvPr/>
              </p14:nvContentPartPr>
              <p14:xfrm>
                <a:off x="6261323" y="1547671"/>
                <a:ext cx="1557720" cy="60984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C71EDFAB-4F7F-A37E-53EE-A2838EF9F310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250883" y="1537231"/>
                  <a:ext cx="1578960" cy="63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5F6CD9BC-F25D-F9B1-B43E-664B32A2B7A2}"/>
                    </a:ext>
                  </a:extLst>
                </p14:cNvPr>
                <p14:cNvContentPartPr/>
                <p14:nvPr/>
              </p14:nvContentPartPr>
              <p14:xfrm>
                <a:off x="6291563" y="1672951"/>
                <a:ext cx="1409760" cy="42984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5F6CD9BC-F25D-F9B1-B43E-664B32A2B7A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280763" y="1662511"/>
                  <a:ext cx="1431000" cy="45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9AAE0DAB-C924-1C9B-A5C6-90D771A54AB1}"/>
                    </a:ext>
                  </a:extLst>
                </p14:cNvPr>
                <p14:cNvContentPartPr/>
                <p14:nvPr/>
              </p14:nvContentPartPr>
              <p14:xfrm>
                <a:off x="6515843" y="1737391"/>
                <a:ext cx="525960" cy="36828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9AAE0DAB-C924-1C9B-A5C6-90D771A54AB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505043" y="1726951"/>
                  <a:ext cx="547200" cy="38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3D808A57-6E5B-CA6B-CA30-48BDA8AFDB17}"/>
                    </a:ext>
                  </a:extLst>
                </p14:cNvPr>
                <p14:cNvContentPartPr/>
                <p14:nvPr/>
              </p14:nvContentPartPr>
              <p14:xfrm>
                <a:off x="7020923" y="2213311"/>
                <a:ext cx="55800" cy="10188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3D808A57-6E5B-CA6B-CA30-48BDA8AFDB17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010483" y="2202511"/>
                  <a:ext cx="7704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CEE4B0C3-3897-519C-25F5-4BB27B225878}"/>
                    </a:ext>
                  </a:extLst>
                </p14:cNvPr>
                <p14:cNvContentPartPr/>
                <p14:nvPr/>
              </p14:nvContentPartPr>
              <p14:xfrm>
                <a:off x="6993923" y="2209351"/>
                <a:ext cx="69120" cy="12312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CEE4B0C3-3897-519C-25F5-4BB27B22587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983483" y="2198911"/>
                  <a:ext cx="9036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C517AA44-1FEE-9D45-B0ED-EF127EA46854}"/>
                    </a:ext>
                  </a:extLst>
                </p14:cNvPr>
                <p14:cNvContentPartPr/>
                <p14:nvPr/>
              </p14:nvContentPartPr>
              <p14:xfrm>
                <a:off x="7128203" y="2209351"/>
                <a:ext cx="83880" cy="15192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C517AA44-1FEE-9D45-B0ED-EF127EA46854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117403" y="2198911"/>
                  <a:ext cx="10512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59CF0AC1-9FBD-2964-CA58-952ACE9CA91A}"/>
                    </a:ext>
                  </a:extLst>
                </p14:cNvPr>
                <p14:cNvContentPartPr/>
                <p14:nvPr/>
              </p14:nvContentPartPr>
              <p14:xfrm>
                <a:off x="6586763" y="1662511"/>
                <a:ext cx="229320" cy="1728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59CF0AC1-9FBD-2964-CA58-952ACE9CA91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576323" y="1651711"/>
                  <a:ext cx="25056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3A4AE77B-689C-9297-E9DF-2E290A9EBE68}"/>
                    </a:ext>
                  </a:extLst>
                </p14:cNvPr>
                <p14:cNvContentPartPr/>
                <p14:nvPr/>
              </p14:nvContentPartPr>
              <p14:xfrm>
                <a:off x="6754883" y="1744951"/>
                <a:ext cx="146520" cy="16956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3A4AE77B-689C-9297-E9DF-2E290A9EBE68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744443" y="1734511"/>
                  <a:ext cx="16776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3B235F59-37D1-80DF-3AB9-60DEEEC5FB8B}"/>
                    </a:ext>
                  </a:extLst>
                </p14:cNvPr>
                <p14:cNvContentPartPr/>
                <p14:nvPr/>
              </p14:nvContentPartPr>
              <p14:xfrm>
                <a:off x="6500003" y="1502311"/>
                <a:ext cx="25200" cy="3132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3B235F59-37D1-80DF-3AB9-60DEEEC5FB8B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489203" y="1491871"/>
                  <a:ext cx="464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0060E28C-71D3-C0EA-1299-9A4B0E360760}"/>
                    </a:ext>
                  </a:extLst>
                </p14:cNvPr>
                <p14:cNvContentPartPr/>
                <p14:nvPr/>
              </p14:nvContentPartPr>
              <p14:xfrm>
                <a:off x="6580643" y="1415911"/>
                <a:ext cx="117720" cy="19404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0060E28C-71D3-C0EA-1299-9A4B0E36076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570203" y="1405111"/>
                  <a:ext cx="13896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0B4CDB3D-DF48-6C99-7421-A20F45425697}"/>
                    </a:ext>
                  </a:extLst>
                </p14:cNvPr>
                <p14:cNvContentPartPr/>
                <p14:nvPr/>
              </p14:nvContentPartPr>
              <p14:xfrm>
                <a:off x="6718523" y="1428151"/>
                <a:ext cx="89640" cy="14616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0B4CDB3D-DF48-6C99-7421-A20F45425697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6708083" y="1417351"/>
                  <a:ext cx="11088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BD4C78F2-1F50-CF3F-A704-27DC3C0C5E3A}"/>
                    </a:ext>
                  </a:extLst>
                </p14:cNvPr>
                <p14:cNvContentPartPr/>
                <p14:nvPr/>
              </p14:nvContentPartPr>
              <p14:xfrm>
                <a:off x="6755963" y="1343191"/>
                <a:ext cx="155880" cy="403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BD4C78F2-1F50-CF3F-A704-27DC3C0C5E3A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6745163" y="1332391"/>
                  <a:ext cx="177120" cy="6156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813</Words>
  <Application>Microsoft Macintosh PowerPoint</Application>
  <PresentationFormat>On-screen Show (16:9)</PresentationFormat>
  <Paragraphs>73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 Math</vt:lpstr>
      <vt:lpstr>Courier</vt:lpstr>
      <vt:lpstr>Office Theme</vt:lpstr>
      <vt:lpstr>MANE 3351</vt:lpstr>
      <vt:lpstr>Lecture 8</vt:lpstr>
      <vt:lpstr>Resources</vt:lpstr>
      <vt:lpstr>Schedule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2025-09-26T20:51:53Z</dcterms:created>
  <dcterms:modified xsi:type="dcterms:W3CDTF">2025-09-29T14:35:48Z</dcterms:modified>
</cp:coreProperties>
</file>